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6B5"/>
    <a:srgbClr val="A1B579"/>
    <a:srgbClr val="ECF0E4"/>
    <a:srgbClr val="DAE1CB"/>
    <a:srgbClr val="EBD9B6"/>
    <a:srgbClr val="F6EEDE"/>
    <a:srgbClr val="A1E3DD"/>
    <a:srgbClr val="DCF4F2"/>
    <a:srgbClr val="2B8D84"/>
    <a:srgbClr val="39B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E95B6-E6B8-46C5-9189-3C52A8559774}" v="5" dt="2024-04-21T20:48:55.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81" d="100"/>
          <a:sy n="81" d="100"/>
        </p:scale>
        <p:origin x="924" y="12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1E9E95B6-E6B8-46C5-9189-3C52A8559774}"/>
    <pc:docChg chg="modSld">
      <pc:chgData name="Bess Dunlevy" userId="dd4b9a8537dbe9d0" providerId="LiveId" clId="{1E9E95B6-E6B8-46C5-9189-3C52A8559774}" dt="2024-04-21T20:47:52.770" v="23"/>
      <pc:docMkLst>
        <pc:docMk/>
      </pc:docMkLst>
      <pc:sldChg chg="modSp mod">
        <pc:chgData name="Bess Dunlevy" userId="dd4b9a8537dbe9d0" providerId="LiveId" clId="{1E9E95B6-E6B8-46C5-9189-3C52A8559774}" dt="2024-04-21T20:45:00.086" v="3" actId="20577"/>
        <pc:sldMkLst>
          <pc:docMk/>
          <pc:sldMk cId="1508588292" sldId="342"/>
        </pc:sldMkLst>
        <pc:spChg chg="mod">
          <ac:chgData name="Bess Dunlevy" userId="dd4b9a8537dbe9d0" providerId="LiveId" clId="{1E9E95B6-E6B8-46C5-9189-3C52A8559774}" dt="2024-04-21T20:45:00.086" v="3" actId="20577"/>
          <ac:spMkLst>
            <pc:docMk/>
            <pc:sldMk cId="1508588292" sldId="342"/>
            <ac:spMk id="33" creationId="{143A449B-AAB7-994A-92CE-8F48E2CA7DF6}"/>
          </ac:spMkLst>
        </pc:spChg>
      </pc:sldChg>
      <pc:sldChg chg="modSp mod">
        <pc:chgData name="Bess Dunlevy" userId="dd4b9a8537dbe9d0" providerId="LiveId" clId="{1E9E95B6-E6B8-46C5-9189-3C52A8559774}" dt="2024-04-21T20:46:31.075" v="4"/>
        <pc:sldMkLst>
          <pc:docMk/>
          <pc:sldMk cId="1387154715" sldId="360"/>
        </pc:sldMkLst>
        <pc:spChg chg="mod">
          <ac:chgData name="Bess Dunlevy" userId="dd4b9a8537dbe9d0" providerId="LiveId" clId="{1E9E95B6-E6B8-46C5-9189-3C52A8559774}" dt="2024-04-21T20:46:31.075" v="4"/>
          <ac:spMkLst>
            <pc:docMk/>
            <pc:sldMk cId="1387154715" sldId="360"/>
            <ac:spMk id="8" creationId="{6AD3C837-F103-DAC3-7308-CF97CA213E4A}"/>
          </ac:spMkLst>
        </pc:spChg>
      </pc:sldChg>
      <pc:sldChg chg="modSp mod">
        <pc:chgData name="Bess Dunlevy" userId="dd4b9a8537dbe9d0" providerId="LiveId" clId="{1E9E95B6-E6B8-46C5-9189-3C52A8559774}" dt="2024-04-21T20:47:34.481" v="22" actId="14100"/>
        <pc:sldMkLst>
          <pc:docMk/>
          <pc:sldMk cId="2802085455" sldId="363"/>
        </pc:sldMkLst>
        <pc:spChg chg="mod">
          <ac:chgData name="Bess Dunlevy" userId="dd4b9a8537dbe9d0" providerId="LiveId" clId="{1E9E95B6-E6B8-46C5-9189-3C52A8559774}" dt="2024-04-21T20:47:34.481" v="22" actId="14100"/>
          <ac:spMkLst>
            <pc:docMk/>
            <pc:sldMk cId="2802085455" sldId="363"/>
            <ac:spMk id="29" creationId="{C9F84310-18B4-6AFE-CB9B-26F70150EFC5}"/>
          </ac:spMkLst>
        </pc:spChg>
      </pc:sldChg>
      <pc:sldChg chg="modSp mod">
        <pc:chgData name="Bess Dunlevy" userId="dd4b9a8537dbe9d0" providerId="LiveId" clId="{1E9E95B6-E6B8-46C5-9189-3C52A8559774}" dt="2024-04-21T20:47:52.770" v="23"/>
        <pc:sldMkLst>
          <pc:docMk/>
          <pc:sldMk cId="2442841606" sldId="364"/>
        </pc:sldMkLst>
        <pc:spChg chg="mod">
          <ac:chgData name="Bess Dunlevy" userId="dd4b9a8537dbe9d0" providerId="LiveId" clId="{1E9E95B6-E6B8-46C5-9189-3C52A8559774}" dt="2024-04-21T20:47:52.770" v="23"/>
          <ac:spMkLst>
            <pc:docMk/>
            <pc:sldMk cId="2442841606" sldId="364"/>
            <ac:spMk id="11" creationId="{CF9F8977-70BD-947B-6A9B-ED258C4859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12/11/2024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12/11/2024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278&amp;utm_source=template-powerpoint&amp;utm_medium=content&amp;utm_campaign=Blank+Event+Sponsorship+Proposal+Template-powerpoint-12278&amp;lpa=Blank+Event+Sponsorship+Proposal+Template+powerpoint+12278"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2D5F1-171D-DD9F-AAC4-B41DC75DE343}"/>
              </a:ext>
            </a:extLst>
          </p:cNvPr>
          <p:cNvSpPr txBox="1"/>
          <p:nvPr/>
        </p:nvSpPr>
        <p:spPr>
          <a:xfrm>
            <a:off x="8151223" y="1553965"/>
            <a:ext cx="3200396" cy="677108"/>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EVENT TITLE</a:t>
            </a:r>
          </a:p>
        </p:txBody>
      </p:sp>
      <p:sp>
        <p:nvSpPr>
          <p:cNvPr id="9" name="TextBox 8">
            <a:extLst>
              <a:ext uri="{FF2B5EF4-FFF2-40B4-BE49-F238E27FC236}">
                <a16:creationId xmlns:a16="http://schemas.microsoft.com/office/drawing/2014/main" id="{6045839C-986E-CB74-52B0-8750B55F87D5}"/>
              </a:ext>
            </a:extLst>
          </p:cNvPr>
          <p:cNvSpPr txBox="1"/>
          <p:nvPr/>
        </p:nvSpPr>
        <p:spPr>
          <a:xfrm>
            <a:off x="8151223" y="3559524"/>
            <a:ext cx="9170126" cy="923330"/>
          </a:xfrm>
          <a:prstGeom prst="rect">
            <a:avLst/>
          </a:prstGeom>
          <a:noFill/>
        </p:spPr>
        <p:txBody>
          <a:bodyPr wrap="square" rtlCol="0">
            <a:spAutoFit/>
          </a:bodyPr>
          <a:lstStyle/>
          <a:p>
            <a:r>
              <a:rPr lang="en-US" dirty="0">
                <a:solidFill>
                  <a:srgbClr val="A1B579"/>
                </a:solidFill>
                <a:latin typeface="Century Gothic" panose="020B0502020202020204" pitchFamily="34" charset="0"/>
              </a:rPr>
              <a:t>Event Date: MM/DD/YY</a:t>
            </a:r>
          </a:p>
          <a:p>
            <a:r>
              <a:rPr lang="en-US" dirty="0">
                <a:solidFill>
                  <a:srgbClr val="A1B579"/>
                </a:solidFill>
                <a:latin typeface="Century Gothic" panose="020B0502020202020204" pitchFamily="34" charset="0"/>
              </a:rPr>
              <a:t>Prepared by: Name</a:t>
            </a:r>
          </a:p>
          <a:p>
            <a:r>
              <a:rPr lang="en-US" dirty="0">
                <a:solidFill>
                  <a:srgbClr val="A1B579"/>
                </a:solidFill>
                <a:latin typeface="Century Gothic" panose="020B0502020202020204" pitchFamily="34" charset="0"/>
              </a:rPr>
              <a:t>Prepared for: Name</a:t>
            </a:r>
          </a:p>
        </p:txBody>
      </p:sp>
      <p:pic>
        <p:nvPicPr>
          <p:cNvPr id="5" name="Picture 4" descr="close up of architectural spiral scrolling ornament">
            <a:extLst>
              <a:ext uri="{FF2B5EF4-FFF2-40B4-BE49-F238E27FC236}">
                <a16:creationId xmlns:a16="http://schemas.microsoft.com/office/drawing/2014/main" id="{B9380926-E2FA-5564-DC07-6937192CA8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1305" y="1553966"/>
            <a:ext cx="7805962" cy="5190134"/>
          </a:xfrm>
          <a:prstGeom prst="rect">
            <a:avLst/>
          </a:prstGeom>
        </p:spPr>
      </p:pic>
      <p:sp>
        <p:nvSpPr>
          <p:cNvPr id="6" name="TextBox 5">
            <a:extLst>
              <a:ext uri="{FF2B5EF4-FFF2-40B4-BE49-F238E27FC236}">
                <a16:creationId xmlns:a16="http://schemas.microsoft.com/office/drawing/2014/main" id="{87A21196-2A84-8CE9-C576-57FB79E7C336}"/>
              </a:ext>
            </a:extLst>
          </p:cNvPr>
          <p:cNvSpPr txBox="1"/>
          <p:nvPr/>
        </p:nvSpPr>
        <p:spPr>
          <a:xfrm>
            <a:off x="300448" y="1746032"/>
            <a:ext cx="3574866" cy="276999"/>
          </a:xfrm>
          <a:prstGeom prst="rect">
            <a:avLst/>
          </a:prstGeom>
          <a:noFill/>
        </p:spPr>
        <p:txBody>
          <a:bodyPr wrap="square" rtlCol="0">
            <a:spAutoFit/>
          </a:bodyPr>
          <a:lstStyle/>
          <a:p>
            <a:r>
              <a:rPr lang="en-US" sz="1200" i="1" dirty="0">
                <a:solidFill>
                  <a:schemeClr val="bg1"/>
                </a:solidFill>
                <a:latin typeface="Century Gothic" panose="020B0502020202020204" pitchFamily="34" charset="0"/>
              </a:rPr>
              <a:t>Replace with image related to your event.</a:t>
            </a:r>
          </a:p>
        </p:txBody>
      </p:sp>
      <p:sp>
        <p:nvSpPr>
          <p:cNvPr id="14" name="Parallelogram 13">
            <a:extLst>
              <a:ext uri="{FF2B5EF4-FFF2-40B4-BE49-F238E27FC236}">
                <a16:creationId xmlns:a16="http://schemas.microsoft.com/office/drawing/2014/main" id="{7CCF6FFF-E9B0-112B-41D8-B659E13FF886}"/>
              </a:ext>
            </a:extLst>
          </p:cNvPr>
          <p:cNvSpPr/>
          <p:nvPr/>
        </p:nvSpPr>
        <p:spPr>
          <a:xfrm>
            <a:off x="5728053" y="1553964"/>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032661EB-0157-19B5-2772-B9A5A174F14D}"/>
              </a:ext>
            </a:extLst>
          </p:cNvPr>
          <p:cNvSpPr/>
          <p:nvPr/>
        </p:nvSpPr>
        <p:spPr>
          <a:xfrm>
            <a:off x="3875314" y="1553966"/>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3" name="Google Shape;93;p1">
            <a:hlinkClick r:id="rId3"/>
            <a:extLst>
              <a:ext uri="{FF2B5EF4-FFF2-40B4-BE49-F238E27FC236}">
                <a16:creationId xmlns:a16="http://schemas.microsoft.com/office/drawing/2014/main" id="{01ECD4C8-AD25-F4CF-6B94-33B60D64E97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07903" y="403387"/>
            <a:ext cx="3041396" cy="604919"/>
          </a:xfrm>
          <a:prstGeom prst="rect">
            <a:avLst/>
          </a:prstGeom>
          <a:noFill/>
          <a:ln>
            <a:noFill/>
          </a:ln>
        </p:spPr>
      </p:pic>
      <p:sp>
        <p:nvSpPr>
          <p:cNvPr id="7" name="TextBox 6">
            <a:extLst>
              <a:ext uri="{FF2B5EF4-FFF2-40B4-BE49-F238E27FC236}">
                <a16:creationId xmlns:a16="http://schemas.microsoft.com/office/drawing/2014/main" id="{3E60943F-3AA2-D6FC-BD79-245A0E10E209}"/>
              </a:ext>
            </a:extLst>
          </p:cNvPr>
          <p:cNvSpPr txBox="1"/>
          <p:nvPr/>
        </p:nvSpPr>
        <p:spPr>
          <a:xfrm>
            <a:off x="300448" y="309810"/>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Sponsorship Proposal Template</a:t>
            </a:r>
          </a:p>
        </p:txBody>
      </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3509555" cy="5208731"/>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3892731" y="6482473"/>
            <a:ext cx="8201938"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quotes from sponsors and attendees.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34" y="2866445"/>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77302" y="4142364"/>
            <a:ext cx="3228047" cy="769441"/>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previous sponsors or attendees.</a:t>
            </a:r>
          </a:p>
        </p:txBody>
      </p:sp>
      <p:sp>
        <p:nvSpPr>
          <p:cNvPr id="10" name="TextBox 9">
            <a:extLst>
              <a:ext uri="{FF2B5EF4-FFF2-40B4-BE49-F238E27FC236}">
                <a16:creationId xmlns:a16="http://schemas.microsoft.com/office/drawing/2014/main" id="{B67AC8D1-2CC7-0E8B-D659-D5EE0157852B}"/>
              </a:ext>
            </a:extLst>
          </p:cNvPr>
          <p:cNvSpPr txBox="1"/>
          <p:nvPr/>
        </p:nvSpPr>
        <p:spPr>
          <a:xfrm>
            <a:off x="1249722" y="5959253"/>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pic>
        <p:nvPicPr>
          <p:cNvPr id="11" name="Picture 10" descr="Hands held up high during a conference">
            <a:extLst>
              <a:ext uri="{FF2B5EF4-FFF2-40B4-BE49-F238E27FC236}">
                <a16:creationId xmlns:a16="http://schemas.microsoft.com/office/drawing/2014/main" id="{CA461D72-8775-3151-616B-F12D489D578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68939" y="264452"/>
            <a:ext cx="2962269" cy="3741848"/>
          </a:xfrm>
          <a:prstGeom prst="rect">
            <a:avLst/>
          </a:prstGeom>
        </p:spPr>
      </p:pic>
      <p:pic>
        <p:nvPicPr>
          <p:cNvPr id="18" name="Picture 17" descr="Smiling young man in focus seated with three other people out of focus">
            <a:extLst>
              <a:ext uri="{FF2B5EF4-FFF2-40B4-BE49-F238E27FC236}">
                <a16:creationId xmlns:a16="http://schemas.microsoft.com/office/drawing/2014/main" id="{1C5FD7C0-DE92-9ADF-40B4-BDB158E773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17747" y="1538260"/>
            <a:ext cx="4091184" cy="2726926"/>
          </a:xfrm>
          <a:prstGeom prst="rect">
            <a:avLst/>
          </a:prstGeom>
        </p:spPr>
      </p:pic>
      <p:pic>
        <p:nvPicPr>
          <p:cNvPr id="20" name="Picture 19" descr="Two men in work T-shirts standing outdoors, with grass, shrubs, and trees behind, looking at folder contents held by one man">
            <a:extLst>
              <a:ext uri="{FF2B5EF4-FFF2-40B4-BE49-F238E27FC236}">
                <a16:creationId xmlns:a16="http://schemas.microsoft.com/office/drawing/2014/main" id="{9BE569CD-D426-1D80-A6EF-DDE696FE24C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33449" y="3636522"/>
            <a:ext cx="5167095" cy="2726925"/>
          </a:xfrm>
          <a:prstGeom prst="rect">
            <a:avLst/>
          </a:prstGeom>
        </p:spPr>
      </p:pic>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621117"/>
            <a:ext cx="2573016" cy="2473800"/>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rgbClr val="EC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rgbClr val="A1B579"/>
                </a:solidFill>
                <a:latin typeface="Century Gothic" panose="020B0502020202020204" pitchFamily="34" charset="0"/>
              </a:rPr>
              <a:t>EVENT TITLE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A1B579"/>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5" name="Graphic 4" descr="A ring of radial lines">
            <a:extLst>
              <a:ext uri="{FF2B5EF4-FFF2-40B4-BE49-F238E27FC236}">
                <a16:creationId xmlns:a16="http://schemas.microsoft.com/office/drawing/2014/main" id="{129FEA98-B749-09AF-A5A2-B98CC31246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7127" y="1413986"/>
            <a:ext cx="3433354" cy="343335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E5C1BAE2-D03E-066C-AF2D-FC671FD3DABA}"/>
              </a:ext>
            </a:extLst>
          </p:cNvPr>
          <p:cNvSpPr/>
          <p:nvPr/>
        </p:nvSpPr>
        <p:spPr>
          <a:xfrm>
            <a:off x="1829456" y="-9980"/>
            <a:ext cx="2249214" cy="6867979"/>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BF423FC4-D26D-1254-B4E8-8730442A3AB2}"/>
              </a:ext>
            </a:extLst>
          </p:cNvPr>
          <p:cNvSpPr/>
          <p:nvPr/>
        </p:nvSpPr>
        <p:spPr>
          <a:xfrm>
            <a:off x="0" y="0"/>
            <a:ext cx="2249214" cy="6858000"/>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4724741" y="1055867"/>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4200537" y="9944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4712450" y="225619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4200537" y="217925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4724741" y="344737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4200537" y="336418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4751107" y="4498371"/>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4200537" y="439742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4774890" y="556126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4200537" y="547242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9208250" y="1005612"/>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8504174" y="100561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9208250" y="206589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8401390" y="206589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9208250" y="322878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8516031" y="322163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9205429" y="4316235"/>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8513210" y="430907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10" name="Graphic 9" descr="A ring of radial lines">
            <a:extLst>
              <a:ext uri="{FF2B5EF4-FFF2-40B4-BE49-F238E27FC236}">
                <a16:creationId xmlns:a16="http://schemas.microsoft.com/office/drawing/2014/main" id="{E4002E43-AD9F-D14F-4DB1-5566895EEF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Event’s Life Cycle</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1</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2</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3</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4</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22913"/>
            <a:ext cx="151699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5</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6</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E081505-FFE3-7410-E2A6-31DE1CB545C1}"/>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8942C75-33CC-C508-3B49-638FC02C48FF}"/>
              </a:ext>
            </a:extLst>
          </p:cNvPr>
          <p:cNvSpPr/>
          <p:nvPr/>
        </p:nvSpPr>
        <p:spPr>
          <a:xfrm>
            <a:off x="357050" y="890103"/>
            <a:ext cx="7629137" cy="1832316"/>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531224" y="992777"/>
            <a:ext cx="4815839"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 succinct description of the event, its core purpose, and the intended target audience.</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5989850"/>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or cycle, illustrating the event’s life cycle.</a:t>
            </a:r>
          </a:p>
        </p:txBody>
      </p:sp>
      <p:pic>
        <p:nvPicPr>
          <p:cNvPr id="7" name="Graphic 6" descr="A ring of radial lines">
            <a:extLst>
              <a:ext uri="{FF2B5EF4-FFF2-40B4-BE49-F238E27FC236}">
                <a16:creationId xmlns:a16="http://schemas.microsoft.com/office/drawing/2014/main" id="{BCFD43CF-CE97-AA2A-0804-E47C8501AD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63B99BDF-ADA0-6D9E-C107-E6A8242A8D9D}"/>
              </a:ext>
            </a:extLst>
          </p:cNvPr>
          <p:cNvSpPr txBox="1"/>
          <p:nvPr/>
        </p:nvSpPr>
        <p:spPr>
          <a:xfrm>
            <a:off x="5893526" y="3330936"/>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Description</a:t>
            </a:r>
          </a:p>
        </p:txBody>
      </p:sp>
      <p:pic>
        <p:nvPicPr>
          <p:cNvPr id="2" name="Graphic 1" descr="A ring of radial lines">
            <a:extLst>
              <a:ext uri="{FF2B5EF4-FFF2-40B4-BE49-F238E27FC236}">
                <a16:creationId xmlns:a16="http://schemas.microsoft.com/office/drawing/2014/main" id="{1C815348-034D-C109-EDAB-5A97BEAC7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8" name="Graphic 7" descr="Pin with solid fill">
            <a:extLst>
              <a:ext uri="{FF2B5EF4-FFF2-40B4-BE49-F238E27FC236}">
                <a16:creationId xmlns:a16="http://schemas.microsoft.com/office/drawing/2014/main" id="{0F01DC3F-6058-61A0-5488-2706D27F82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7110" y="969131"/>
            <a:ext cx="914400" cy="914400"/>
          </a:xfrm>
          <a:prstGeom prst="rect">
            <a:avLst/>
          </a:prstGeom>
        </p:spPr>
      </p:pic>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296208440"/>
              </p:ext>
            </p:extLst>
          </p:nvPr>
        </p:nvGraphicFramePr>
        <p:xfrm>
          <a:off x="3570513" y="1105987"/>
          <a:ext cx="7863841" cy="5529944"/>
        </p:xfrm>
        <a:graphic>
          <a:graphicData uri="http://schemas.openxmlformats.org/drawingml/2006/table">
            <a:tbl>
              <a:tblPr firstRow="1" bandRow="1">
                <a:tableStyleId>{5C22544A-7EE6-4342-B048-85BDC9FD1C3A}</a:tableStyleId>
              </a:tblPr>
              <a:tblGrid>
                <a:gridCol w="2261907">
                  <a:extLst>
                    <a:ext uri="{9D8B030D-6E8A-4147-A177-3AD203B41FA5}">
                      <a16:colId xmlns:a16="http://schemas.microsoft.com/office/drawing/2014/main" val="301294402"/>
                    </a:ext>
                  </a:extLst>
                </a:gridCol>
                <a:gridCol w="5601934">
                  <a:extLst>
                    <a:ext uri="{9D8B030D-6E8A-4147-A177-3AD203B41FA5}">
                      <a16:colId xmlns:a16="http://schemas.microsoft.com/office/drawing/2014/main" val="393996563"/>
                    </a:ext>
                  </a:extLst>
                </a:gridCol>
              </a:tblGrid>
              <a:tr h="1382486">
                <a:tc>
                  <a:txBody>
                    <a:bodyPr/>
                    <a:lstStyle/>
                    <a:p>
                      <a:r>
                        <a:rPr lang="en-US" sz="1400" b="0" dirty="0">
                          <a:solidFill>
                            <a:schemeClr val="tx1">
                              <a:lumMod val="65000"/>
                              <a:lumOff val="35000"/>
                            </a:schemeClr>
                          </a:solidFill>
                          <a:latin typeface="Century Gothic" panose="020B0502020202020204" pitchFamily="34" charset="0"/>
                        </a:rPr>
                        <a:t>GOAL 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Clearly define objects and goals of the event.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82486">
                <a:tc>
                  <a:txBody>
                    <a:bodyPr/>
                    <a:lstStyle/>
                    <a:p>
                      <a:r>
                        <a:rPr lang="en-US" sz="1400" b="0" dirty="0">
                          <a:solidFill>
                            <a:schemeClr val="tx1">
                              <a:lumMod val="65000"/>
                              <a:lumOff val="35000"/>
                            </a:schemeClr>
                          </a:solidFill>
                          <a:latin typeface="Century Gothic" panose="020B0502020202020204" pitchFamily="34" charset="0"/>
                        </a:rPr>
                        <a:t>GOAL 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82486">
                <a:tc>
                  <a:txBody>
                    <a:bodyPr/>
                    <a:lstStyle/>
                    <a:p>
                      <a:r>
                        <a:rPr lang="en-US" sz="1400" b="0" dirty="0">
                          <a:solidFill>
                            <a:schemeClr val="tx1">
                              <a:lumMod val="65000"/>
                              <a:lumOff val="35000"/>
                            </a:schemeClr>
                          </a:solidFill>
                          <a:latin typeface="Century Gothic" panose="020B0502020202020204" pitchFamily="34" charset="0"/>
                        </a:rPr>
                        <a:t>GOAL 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82486">
                <a:tc>
                  <a:txBody>
                    <a:bodyPr/>
                    <a:lstStyle/>
                    <a:p>
                      <a:r>
                        <a:rPr lang="en-US" sz="1400" b="0" dirty="0">
                          <a:solidFill>
                            <a:schemeClr val="tx1">
                              <a:lumMod val="65000"/>
                              <a:lumOff val="35000"/>
                            </a:schemeClr>
                          </a:solidFill>
                          <a:latin typeface="Century Gothic" panose="020B0502020202020204" pitchFamily="34" charset="0"/>
                        </a:rPr>
                        <a:t>GOAL 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pic>
        <p:nvPicPr>
          <p:cNvPr id="11" name="Graphic 10" descr="Pin with solid fill">
            <a:extLst>
              <a:ext uri="{FF2B5EF4-FFF2-40B4-BE49-F238E27FC236}">
                <a16:creationId xmlns:a16="http://schemas.microsoft.com/office/drawing/2014/main" id="{602E9D3D-6EA6-D0D7-303F-1BBC1E27E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2490766"/>
            <a:ext cx="914400" cy="914400"/>
          </a:xfrm>
          <a:prstGeom prst="rect">
            <a:avLst/>
          </a:prstGeom>
        </p:spPr>
      </p:pic>
      <p:pic>
        <p:nvPicPr>
          <p:cNvPr id="13" name="Graphic 12" descr="Pin with solid fill">
            <a:extLst>
              <a:ext uri="{FF2B5EF4-FFF2-40B4-BE49-F238E27FC236}">
                <a16:creationId xmlns:a16="http://schemas.microsoft.com/office/drawing/2014/main" id="{22C4477D-464F-00B7-BE0C-9C1B7723C8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3870959"/>
            <a:ext cx="914400" cy="914400"/>
          </a:xfrm>
          <a:prstGeom prst="rect">
            <a:avLst/>
          </a:prstGeom>
        </p:spPr>
      </p:pic>
      <p:pic>
        <p:nvPicPr>
          <p:cNvPr id="14" name="Graphic 13" descr="Pin with solid fill">
            <a:extLst>
              <a:ext uri="{FF2B5EF4-FFF2-40B4-BE49-F238E27FC236}">
                <a16:creationId xmlns:a16="http://schemas.microsoft.com/office/drawing/2014/main" id="{6B2177A5-4818-837C-8211-E0CB7B6B6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7534" y="5392595"/>
            <a:ext cx="914400" cy="914400"/>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1702693237"/>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Task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Task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Details and images of the event venue, including layout plans.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2331017" y="5958080"/>
            <a:ext cx="3936275" cy="461665"/>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pic>
        <p:nvPicPr>
          <p:cNvPr id="2" name="Graphic 1" descr="A ring of radial lines">
            <a:extLst>
              <a:ext uri="{FF2B5EF4-FFF2-40B4-BE49-F238E27FC236}">
                <a16:creationId xmlns:a16="http://schemas.microsoft.com/office/drawing/2014/main" id="{858DE4B7-1C17-2F21-495F-356243859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6" name="Picture 5" descr="Empty office tables">
            <a:extLst>
              <a:ext uri="{FF2B5EF4-FFF2-40B4-BE49-F238E27FC236}">
                <a16:creationId xmlns:a16="http://schemas.microsoft.com/office/drawing/2014/main" id="{6F343E12-11B5-B56F-B9CC-C036BBEF1A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31017" y="1267437"/>
            <a:ext cx="5535386" cy="3690257"/>
          </a:xfrm>
          <a:prstGeom prst="rect">
            <a:avLst/>
          </a:prstGeom>
        </p:spPr>
      </p:pic>
      <p:pic>
        <p:nvPicPr>
          <p:cNvPr id="10" name="Picture 9" descr="Brick and concrete walls in empty large warehouse">
            <a:extLst>
              <a:ext uri="{FF2B5EF4-FFF2-40B4-BE49-F238E27FC236}">
                <a16:creationId xmlns:a16="http://schemas.microsoft.com/office/drawing/2014/main" id="{BE454D17-7B1C-A90B-D83A-E7846115822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23017" y="3781710"/>
            <a:ext cx="5468758" cy="3076290"/>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56836" y="623537"/>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036526" y="634229"/>
            <a:ext cx="4524102"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A ring of radial lines">
            <a:extLst>
              <a:ext uri="{FF2B5EF4-FFF2-40B4-BE49-F238E27FC236}">
                <a16:creationId xmlns:a16="http://schemas.microsoft.com/office/drawing/2014/main" id="{04E6CA38-3D29-14D1-5D25-956FD0EBEE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Strategies for event marketing and promotion …</a:t>
            </a:r>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2230480720"/>
              </p:ext>
            </p:extLst>
          </p:nvPr>
        </p:nvGraphicFramePr>
        <p:xfrm>
          <a:off x="461554" y="1393371"/>
          <a:ext cx="10972801" cy="5242560"/>
        </p:xfrm>
        <a:graphic>
          <a:graphicData uri="http://schemas.openxmlformats.org/drawingml/2006/table">
            <a:tbl>
              <a:tblPr firstRow="1" bandRow="1">
                <a:tableStyleId>{5C22544A-7EE6-4342-B048-85BDC9FD1C3A}</a:tableStyleId>
              </a:tblPr>
              <a:tblGrid>
                <a:gridCol w="3156149">
                  <a:extLst>
                    <a:ext uri="{9D8B030D-6E8A-4147-A177-3AD203B41FA5}">
                      <a16:colId xmlns:a16="http://schemas.microsoft.com/office/drawing/2014/main" val="301294402"/>
                    </a:ext>
                  </a:extLst>
                </a:gridCol>
                <a:gridCol w="7816652">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Details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355</TotalTime>
  <Words>580</Words>
  <Application>Microsoft Office PowerPoint</Application>
  <PresentationFormat>Widescreen</PresentationFormat>
  <Paragraphs>121</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Kayla Franssen</cp:lastModifiedBy>
  <cp:revision>30</cp:revision>
  <dcterms:created xsi:type="dcterms:W3CDTF">2022-05-22T18:55:25Z</dcterms:created>
  <dcterms:modified xsi:type="dcterms:W3CDTF">2024-12-11T15:01:25Z</dcterms:modified>
</cp:coreProperties>
</file>