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67"/>
    <a:srgbClr val="2167CE"/>
    <a:srgbClr val="016F8B"/>
    <a:srgbClr val="F05D50"/>
    <a:srgbClr val="C8C2E0"/>
    <a:srgbClr val="F29824"/>
    <a:srgbClr val="B80D48"/>
    <a:srgbClr val="002D4A"/>
    <a:srgbClr val="38A191"/>
    <a:srgbClr val="BE9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2" autoAdjust="0"/>
    <p:restoredTop sz="96743"/>
  </p:normalViewPr>
  <p:slideViewPr>
    <p:cSldViewPr snapToGrid="0" snapToObjects="1">
      <p:cViewPr varScale="1">
        <p:scale>
          <a:sx n="81" d="100"/>
          <a:sy n="81" d="100"/>
        </p:scale>
        <p:origin x="2112"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66693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45160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04448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715625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462557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9806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18119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84848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545313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24585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84996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81559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46404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Blank+Football+Tournament+Sponsorship+Proposal-powerpoint-12278&amp;lpa=Blank+Football+Tournament+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815384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Football Tournament 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06775"/>
            <a:ext cx="5716718" cy="3209468"/>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694114" y="3085971"/>
            <a:ext cx="5824976" cy="3273540"/>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534357" y="1815230"/>
            <a:ext cx="5708748" cy="3208222"/>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4267" y="3231249"/>
            <a:ext cx="572193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058401" y="1450979"/>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422514" y="1450979"/>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217949" y="2367710"/>
            <a:ext cx="2381410" cy="3416669"/>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Pre-Tournament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0910"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45602"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4905295" y="2367710"/>
            <a:ext cx="2381410" cy="3416669"/>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Tournament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A35EB0D0-CAAA-C4B0-0AAA-BED020C16BBE}"/>
              </a:ext>
            </a:extLst>
          </p:cNvPr>
          <p:cNvSpPr/>
          <p:nvPr/>
        </p:nvSpPr>
        <p:spPr>
          <a:xfrm>
            <a:off x="7592641" y="2367710"/>
            <a:ext cx="2381410" cy="3416669"/>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Post-Tournament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77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8" name="Picture 7" descr="Football on green playing field">
            <a:extLst>
              <a:ext uri="{FF2B5EF4-FFF2-40B4-BE49-F238E27FC236}">
                <a16:creationId xmlns:a16="http://schemas.microsoft.com/office/drawing/2014/main" id="{4CA0C6DA-317B-B07B-2C7E-DD6D4F7E2954}"/>
              </a:ext>
            </a:extLst>
          </p:cNvPr>
          <p:cNvPicPr>
            <a:picLocks noChangeAspect="1"/>
          </p:cNvPicPr>
          <p:nvPr/>
        </p:nvPicPr>
        <p:blipFill>
          <a:blip r:embed="rId3" cstate="email">
            <a:extLst>
              <a:ext uri="{28A0092B-C50C-407E-A947-70E740481C1C}">
                <a14:useLocalDpi xmlns:a14="http://schemas.microsoft.com/office/drawing/2010/main"/>
              </a:ext>
            </a:extLst>
          </a:blip>
          <a:srcRect l="41030" t="1849" r="5579"/>
          <a:stretch/>
        </p:blipFill>
        <p:spPr>
          <a:xfrm>
            <a:off x="6945086" y="0"/>
            <a:ext cx="5246914" cy="6424265"/>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Fan Demographics</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1335234" y="1975752"/>
            <a:ext cx="4760766" cy="27391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Attendance and Viewership</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Audience Demographics</a:t>
            </a: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Coverage</a:t>
            </a:r>
          </a:p>
        </p:txBody>
      </p:sp>
      <p:sp>
        <p:nvSpPr>
          <p:cNvPr id="3" name="Oval 2">
            <a:extLst>
              <a:ext uri="{FF2B5EF4-FFF2-40B4-BE49-F238E27FC236}">
                <a16:creationId xmlns:a16="http://schemas.microsoft.com/office/drawing/2014/main" id="{E3D37FBD-AA72-B366-A8E2-04696C6073C5}"/>
              </a:ext>
            </a:extLst>
          </p:cNvPr>
          <p:cNvSpPr/>
          <p:nvPr/>
        </p:nvSpPr>
        <p:spPr>
          <a:xfrm>
            <a:off x="479215" y="4272249"/>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494761" y="1955147"/>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724" y="4384694"/>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494761" y="2991467"/>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714" y="3085392"/>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403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834652" y="362918"/>
            <a:ext cx="105226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Fan Engagement and Activation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317172"/>
            <a:ext cx="6096000" cy="2517279"/>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317172"/>
            <a:ext cx="6096000" cy="2517279"/>
          </a:xfrm>
          <a:prstGeom prst="roundRect">
            <a:avLst>
              <a:gd name="adj" fmla="val 0"/>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3831772"/>
            <a:ext cx="6096000" cy="2514600"/>
          </a:xfrm>
          <a:prstGeom prst="roundRect">
            <a:avLst>
              <a:gd name="adj" fmla="val 0"/>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3831772"/>
            <a:ext cx="6096000" cy="2514600"/>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1056265" y="1963462"/>
            <a:ext cx="3809301" cy="646331"/>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Fan Zones</a:t>
            </a:r>
          </a:p>
          <a:p>
            <a:pPr marL="0" marR="0" lvl="0" indent="0" algn="ctr" rtl="0">
              <a:spcBef>
                <a:spcPts val="0"/>
              </a:spcBef>
              <a:spcAft>
                <a:spcPts val="0"/>
              </a:spcAft>
              <a:buNone/>
            </a:pPr>
            <a:endParaRPr lang="en-US" sz="1600" dirty="0">
              <a:solidFill>
                <a:schemeClr val="bg1"/>
              </a:solidFill>
              <a:latin typeface="Century Gothic"/>
              <a:ea typeface="Century Gothic"/>
              <a:cs typeface="Century Gothic"/>
              <a:sym typeface="Century Gothic"/>
            </a:endParaRPr>
          </a:p>
        </p:txBody>
      </p:sp>
      <p:sp>
        <p:nvSpPr>
          <p:cNvPr id="13" name="TextBox 12">
            <a:extLst>
              <a:ext uri="{FF2B5EF4-FFF2-40B4-BE49-F238E27FC236}">
                <a16:creationId xmlns:a16="http://schemas.microsoft.com/office/drawing/2014/main" id="{3646F991-8725-F049-8FDC-E57560717DF6}"/>
              </a:ext>
            </a:extLst>
          </p:cNvPr>
          <p:cNvSpPr txBox="1"/>
          <p:nvPr/>
        </p:nvSpPr>
        <p:spPr>
          <a:xfrm>
            <a:off x="7346925" y="1963462"/>
            <a:ext cx="3594150" cy="646331"/>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Sponsor Booths</a:t>
            </a:r>
          </a:p>
          <a:p>
            <a:pPr marL="0" marR="0" lvl="0" indent="0" algn="ctr" rtl="0">
              <a:spcBef>
                <a:spcPts val="0"/>
              </a:spcBef>
              <a:spcAft>
                <a:spcPts val="0"/>
              </a:spcAft>
              <a:buNone/>
            </a:pPr>
            <a:endParaRPr lang="en-US" sz="1600" dirty="0">
              <a:solidFill>
                <a:schemeClr val="bg1"/>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304922E2-D0F7-100E-7B81-CB6573212150}"/>
              </a:ext>
            </a:extLst>
          </p:cNvPr>
          <p:cNvSpPr txBox="1"/>
          <p:nvPr/>
        </p:nvSpPr>
        <p:spPr>
          <a:xfrm>
            <a:off x="974768" y="4592501"/>
            <a:ext cx="3972296" cy="646331"/>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Contests and Giveaways</a:t>
            </a:r>
          </a:p>
          <a:p>
            <a:pPr marL="0" marR="0" lvl="0" indent="0" algn="ctr" rtl="0">
              <a:spcBef>
                <a:spcPts val="0"/>
              </a:spcBef>
              <a:spcAft>
                <a:spcPts val="0"/>
              </a:spcAft>
              <a:buNone/>
            </a:pPr>
            <a:endParaRPr lang="en-US" sz="1600" dirty="0">
              <a:solidFill>
                <a:schemeClr val="bg1"/>
              </a:solidFill>
              <a:latin typeface="Century Gothic"/>
              <a:ea typeface="Century Gothic"/>
              <a:cs typeface="Century Gothic"/>
              <a:sym typeface="Century Gothic"/>
            </a:endParaRPr>
          </a:p>
        </p:txBody>
      </p:sp>
      <p:sp>
        <p:nvSpPr>
          <p:cNvPr id="15" name="TextBox 14">
            <a:extLst>
              <a:ext uri="{FF2B5EF4-FFF2-40B4-BE49-F238E27FC236}">
                <a16:creationId xmlns:a16="http://schemas.microsoft.com/office/drawing/2014/main" id="{862F55DD-4777-36D6-DE8D-205BBA8C0D97}"/>
              </a:ext>
            </a:extLst>
          </p:cNvPr>
          <p:cNvSpPr txBox="1"/>
          <p:nvPr/>
        </p:nvSpPr>
        <p:spPr>
          <a:xfrm>
            <a:off x="7022522" y="4625159"/>
            <a:ext cx="4242956" cy="646331"/>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a:t>
            </a:r>
          </a:p>
          <a:p>
            <a:pPr marL="0" marR="0" lvl="0" indent="0" algn="ctr" rtl="0">
              <a:spcBef>
                <a:spcPts val="0"/>
              </a:spcBef>
              <a:spcAft>
                <a:spcPts val="0"/>
              </a:spcAft>
              <a:buNone/>
            </a:pPr>
            <a:endParaRPr lang="en-US" sz="1600" dirty="0">
              <a:solidFill>
                <a:schemeClr val="bg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1417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2167CE">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64437"/>
            <a:ext cx="702619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2535415" y="1149661"/>
            <a:ext cx="7121170"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The Tournament Name’s previous events have…</a:t>
            </a:r>
            <a:endParaRPr lang="en-US" sz="2000" b="1" dirty="0"/>
          </a:p>
        </p:txBody>
      </p:sp>
    </p:spTree>
    <p:extLst>
      <p:ext uri="{BB962C8B-B14F-4D97-AF65-F5344CB8AC3E}">
        <p14:creationId xmlns:p14="http://schemas.microsoft.com/office/powerpoint/2010/main" val="359810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tournament.org</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sponsorships@tournament.org</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4387819"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X, Facebook, and Threads for updates on Unity Cup 20XX.</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345-6789</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83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2967"/>
        </a:solidFill>
        <a:effectLst/>
      </p:bgPr>
    </p:bg>
    <p:spTree>
      <p:nvGrpSpPr>
        <p:cNvPr id="1" name=""/>
        <p:cNvGrpSpPr/>
        <p:nvPr/>
      </p:nvGrpSpPr>
      <p:grpSpPr>
        <a:xfrm>
          <a:off x="0" y="0"/>
          <a:ext cx="0" cy="0"/>
          <a:chOff x="0" y="0"/>
          <a:chExt cx="0" cy="0"/>
        </a:xfrm>
      </p:grpSpPr>
      <p:pic>
        <p:nvPicPr>
          <p:cNvPr id="6" name="Picture 5" descr="Victorious athletes holding up ball together on the sports field">
            <a:extLst>
              <a:ext uri="{FF2B5EF4-FFF2-40B4-BE49-F238E27FC236}">
                <a16:creationId xmlns:a16="http://schemas.microsoft.com/office/drawing/2014/main" id="{7BE6E017-9C9D-9EAF-2E20-E6A8E7499A29}"/>
              </a:ext>
            </a:extLst>
          </p:cNvPr>
          <p:cNvPicPr>
            <a:picLocks noChangeAspect="1"/>
          </p:cNvPicPr>
          <p:nvPr/>
        </p:nvPicPr>
        <p:blipFill>
          <a:blip r:embed="rId3" cstate="email">
            <a:extLst>
              <a:ext uri="{28A0092B-C50C-407E-A947-70E740481C1C}">
                <a14:useLocalDpi xmlns:a14="http://schemas.microsoft.com/office/drawing/2010/main"/>
              </a:ext>
            </a:extLst>
          </a:blip>
          <a:srcRect l="21168" t="1" r="28047" b="-1764"/>
          <a:stretch/>
        </p:blipFill>
        <p:spPr>
          <a:xfrm>
            <a:off x="7241936" y="0"/>
            <a:ext cx="4950064" cy="6596743"/>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Football Tournament Sponsorship Proposal</a:t>
            </a:r>
          </a:p>
        </p:txBody>
      </p:sp>
      <p:sp>
        <p:nvSpPr>
          <p:cNvPr id="4" name="Google Shape;90;p1">
            <a:extLst>
              <a:ext uri="{FF2B5EF4-FFF2-40B4-BE49-F238E27FC236}">
                <a16:creationId xmlns:a16="http://schemas.microsoft.com/office/drawing/2014/main" id="{F9CD6D58-0FE9-A34B-4F8D-004731F3E4DE}"/>
              </a:ext>
            </a:extLst>
          </p:cNvPr>
          <p:cNvSpPr txBox="1"/>
          <p:nvPr/>
        </p:nvSpPr>
        <p:spPr>
          <a:xfrm>
            <a:off x="650817" y="1205025"/>
            <a:ext cx="606529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Tournament Name</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7" name="Google Shape;90;p1">
            <a:extLst>
              <a:ext uri="{FF2B5EF4-FFF2-40B4-BE49-F238E27FC236}">
                <a16:creationId xmlns:a16="http://schemas.microsoft.com/office/drawing/2014/main" id="{B71F1378-3663-ADED-319B-8930CD6979E6}"/>
              </a:ext>
            </a:extLst>
          </p:cNvPr>
          <p:cNvSpPr txBox="1"/>
          <p:nvPr/>
        </p:nvSpPr>
        <p:spPr>
          <a:xfrm>
            <a:off x="650817"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spTree>
    <p:extLst>
      <p:ext uri="{BB962C8B-B14F-4D97-AF65-F5344CB8AC3E}">
        <p14:creationId xmlns:p14="http://schemas.microsoft.com/office/powerpoint/2010/main" val="17235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163158" y="1602487"/>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163158" y="2295824"/>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163158" y="3029354"/>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163158" y="3762884"/>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163158" y="4486365"/>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nvGraphicFramePr>
        <p:xfrm>
          <a:off x="6153110" y="1512051"/>
          <a:ext cx="5394823"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937760">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Fan Demographics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Fan Engagement and Activation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019630" y="1602487"/>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019630" y="2295824"/>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019630" y="3029354"/>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019630" y="3762884"/>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019630" y="4486365"/>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1019630" y="5209847"/>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nvGraphicFramePr>
        <p:xfrm>
          <a:off x="1021250"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Tournament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Tournament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493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pic>
        <p:nvPicPr>
          <p:cNvPr id="6" name="Picture 5" descr="Two referees near the goal signaling touchdown to large stadium">
            <a:extLst>
              <a:ext uri="{FF2B5EF4-FFF2-40B4-BE49-F238E27FC236}">
                <a16:creationId xmlns:a16="http://schemas.microsoft.com/office/drawing/2014/main" id="{890CE0C1-E448-0214-5557-92843250F12D}"/>
              </a:ext>
            </a:extLst>
          </p:cNvPr>
          <p:cNvPicPr>
            <a:picLocks noChangeAspect="1"/>
          </p:cNvPicPr>
          <p:nvPr/>
        </p:nvPicPr>
        <p:blipFill>
          <a:blip r:embed="rId3" cstate="email">
            <a:extLst>
              <a:ext uri="{28A0092B-C50C-407E-A947-70E740481C1C}">
                <a14:useLocalDpi xmlns:a14="http://schemas.microsoft.com/office/drawing/2010/main"/>
              </a:ext>
            </a:extLst>
          </a:blip>
          <a:srcRect l="1090" t="47180"/>
          <a:stretch/>
        </p:blipFill>
        <p:spPr>
          <a:xfrm>
            <a:off x="0" y="2528046"/>
            <a:ext cx="12192000" cy="4329953"/>
          </a:xfrm>
          <a:prstGeom prst="rect">
            <a:avLst/>
          </a:prstGeom>
        </p:spPr>
      </p:pic>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Tournament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Tree>
    <p:extLst>
      <p:ext uri="{BB962C8B-B14F-4D97-AF65-F5344CB8AC3E}">
        <p14:creationId xmlns:p14="http://schemas.microsoft.com/office/powerpoint/2010/main" val="21466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4217547" y="362918"/>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Tournament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4991767" cy="27391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402398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2167CE">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5" y="1939509"/>
            <a:ext cx="6867772"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Stadium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Team Branding Kit</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Digital and Social Media Branding</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937" y="5153819"/>
            <a:ext cx="475488" cy="475488"/>
          </a:xfrm>
          <a:prstGeom prst="rect">
            <a:avLst/>
          </a:prstGeom>
        </p:spPr>
      </p:pic>
      <p:pic>
        <p:nvPicPr>
          <p:cNvPr id="4" name="Picture 3" descr="A group of people with a circle&#10;&#10;Description automatically generated">
            <a:extLst>
              <a:ext uri="{FF2B5EF4-FFF2-40B4-BE49-F238E27FC236}">
                <a16:creationId xmlns:a16="http://schemas.microsoft.com/office/drawing/2014/main" id="{83FF5A5F-EFD9-5727-3907-861FE002A0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65339" y="4113554"/>
            <a:ext cx="457200" cy="457200"/>
          </a:xfrm>
          <a:prstGeom prst="rect">
            <a:avLst/>
          </a:prstGeom>
        </p:spPr>
      </p:pic>
    </p:spTree>
    <p:extLst>
      <p:ext uri="{BB962C8B-B14F-4D97-AF65-F5344CB8AC3E}">
        <p14:creationId xmlns:p14="http://schemas.microsoft.com/office/powerpoint/2010/main" val="246766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292967">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4118626"/>
          </a:xfrm>
          <a:prstGeom prst="roundRect">
            <a:avLst>
              <a:gd name="adj" fmla="val 0"/>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11" name="Picture 10" descr="Football at line of scrimmage">
            <a:extLst>
              <a:ext uri="{FF2B5EF4-FFF2-40B4-BE49-F238E27FC236}">
                <a16:creationId xmlns:a16="http://schemas.microsoft.com/office/drawing/2014/main" id="{987148B2-796E-FC0B-ECBA-BCB7DD76B976}"/>
              </a:ext>
            </a:extLst>
          </p:cNvPr>
          <p:cNvPicPr>
            <a:picLocks noChangeAspect="1"/>
          </p:cNvPicPr>
          <p:nvPr/>
        </p:nvPicPr>
        <p:blipFill>
          <a:blip r:embed="rId3" cstate="email">
            <a:extLst>
              <a:ext uri="{28A0092B-C50C-407E-A947-70E740481C1C}">
                <a14:useLocalDpi xmlns:a14="http://schemas.microsoft.com/office/drawing/2010/main"/>
              </a:ext>
            </a:extLst>
          </a:blip>
          <a:srcRect l="27374" r="12143"/>
          <a:stretch/>
        </p:blipFill>
        <p:spPr>
          <a:xfrm>
            <a:off x="5947874" y="0"/>
            <a:ext cx="6244126" cy="6881912"/>
          </a:xfrm>
          <a:prstGeom prst="rect">
            <a:avLst/>
          </a:prstGeom>
        </p:spPr>
      </p:pic>
    </p:spTree>
    <p:extLst>
      <p:ext uri="{BB962C8B-B14F-4D97-AF65-F5344CB8AC3E}">
        <p14:creationId xmlns:p14="http://schemas.microsoft.com/office/powerpoint/2010/main" val="64168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2167CE">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2167CE">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400" b="0" i="0" u="none" strike="noStrike"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2167C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64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2167CE">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1"/>
            <a:ext cx="12192000" cy="3638119"/>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pic>
        <p:nvPicPr>
          <p:cNvPr id="13" name="Picture 12" descr="American football team celebrating">
            <a:extLst>
              <a:ext uri="{FF2B5EF4-FFF2-40B4-BE49-F238E27FC236}">
                <a16:creationId xmlns:a16="http://schemas.microsoft.com/office/drawing/2014/main" id="{9428E8BA-DF2D-82D3-0FBC-B258C1AFE9F2}"/>
              </a:ext>
            </a:extLst>
          </p:cNvPr>
          <p:cNvPicPr>
            <a:picLocks noChangeAspect="1"/>
          </p:cNvPicPr>
          <p:nvPr/>
        </p:nvPicPr>
        <p:blipFill>
          <a:blip r:embed="rId3" cstate="email">
            <a:extLst>
              <a:ext uri="{28A0092B-C50C-407E-A947-70E740481C1C}">
                <a14:useLocalDpi xmlns:a14="http://schemas.microsoft.com/office/drawing/2010/main"/>
              </a:ext>
            </a:extLst>
          </a:blip>
          <a:srcRect l="18082" t="390" r="23497" b="1872"/>
          <a:stretch/>
        </p:blipFill>
        <p:spPr>
          <a:xfrm>
            <a:off x="6032804" y="0"/>
            <a:ext cx="6159194" cy="6858000"/>
          </a:xfrm>
          <a:prstGeom prst="rect">
            <a:avLst/>
          </a:prstGeom>
        </p:spPr>
      </p:pic>
    </p:spTree>
    <p:extLst>
      <p:ext uri="{BB962C8B-B14F-4D97-AF65-F5344CB8AC3E}">
        <p14:creationId xmlns:p14="http://schemas.microsoft.com/office/powerpoint/2010/main" val="338371091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15679</TotalTime>
  <Words>350</Words>
  <Application>Microsoft Office PowerPoint</Application>
  <PresentationFormat>Widescreen</PresentationFormat>
  <Paragraphs>125</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262</cp:revision>
  <dcterms:created xsi:type="dcterms:W3CDTF">2022-05-22T18:55:25Z</dcterms:created>
  <dcterms:modified xsi:type="dcterms:W3CDTF">2024-12-13T04:22:51Z</dcterms:modified>
</cp:coreProperties>
</file>