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7CE"/>
    <a:srgbClr val="38A191"/>
    <a:srgbClr val="292967"/>
    <a:srgbClr val="016F8B"/>
    <a:srgbClr val="F05D50"/>
    <a:srgbClr val="C8C2E0"/>
    <a:srgbClr val="F29824"/>
    <a:srgbClr val="B80D48"/>
    <a:srgbClr val="002D4A"/>
    <a:srgbClr val="BE9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06" autoAdjust="0"/>
    <p:restoredTop sz="96743"/>
  </p:normalViewPr>
  <p:slideViewPr>
    <p:cSldViewPr snapToGrid="0" snapToObjects="1">
      <p:cViewPr varScale="1">
        <p:scale>
          <a:sx n="81" d="100"/>
          <a:sy n="81" d="100"/>
        </p:scale>
        <p:origin x="2040"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666935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738308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166591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62605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66937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79224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51354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96071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9009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89951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66099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30204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61784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Blank+Cricket+Sponsorship+Proposal-powerpoint-12278&amp;lpa=Blank+Cricket+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638651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Cricket Sponsorship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7982" y="1407810"/>
            <a:ext cx="5716718" cy="320739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713397" y="3027034"/>
            <a:ext cx="5824976" cy="327083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403729" y="1816555"/>
            <a:ext cx="5708748" cy="3205572"/>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0125" y="3231286"/>
            <a:ext cx="5730214" cy="3217626"/>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058401" y="1450979"/>
            <a:ext cx="731520" cy="73152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422514" y="1450979"/>
            <a:ext cx="731520" cy="73152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217949" y="2367710"/>
            <a:ext cx="2381410" cy="3416669"/>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Pre-Match</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0910"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45602"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4905295" y="2367710"/>
            <a:ext cx="2381410" cy="3416669"/>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Match</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6" name="Rectangle 15">
            <a:extLst>
              <a:ext uri="{FF2B5EF4-FFF2-40B4-BE49-F238E27FC236}">
                <a16:creationId xmlns:a16="http://schemas.microsoft.com/office/drawing/2014/main" id="{A35EB0D0-CAAA-C4B0-0AAA-BED020C16BBE}"/>
              </a:ext>
            </a:extLst>
          </p:cNvPr>
          <p:cNvSpPr/>
          <p:nvPr/>
        </p:nvSpPr>
        <p:spPr>
          <a:xfrm>
            <a:off x="7592641" y="2367710"/>
            <a:ext cx="2381410" cy="3416669"/>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Post-Match</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07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E83356B-D569-9F91-0770-F57076E7A905}"/>
              </a:ext>
            </a:extLst>
          </p:cNvPr>
          <p:cNvSpPr/>
          <p:nvPr/>
        </p:nvSpPr>
        <p:spPr>
          <a:xfrm>
            <a:off x="0" y="0"/>
            <a:ext cx="3616960" cy="6858000"/>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C1E05D49-2740-DF78-6754-0C228902693D}"/>
              </a:ext>
            </a:extLst>
          </p:cNvPr>
          <p:cNvSpPr txBox="1"/>
          <p:nvPr/>
        </p:nvSpPr>
        <p:spPr>
          <a:xfrm>
            <a:off x="4038093" y="362918"/>
            <a:ext cx="502492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Fan Demographics</a:t>
            </a:r>
          </a:p>
        </p:txBody>
      </p:sp>
      <p:sp>
        <p:nvSpPr>
          <p:cNvPr id="7" name="Google Shape;90;p1">
            <a:extLst>
              <a:ext uri="{FF2B5EF4-FFF2-40B4-BE49-F238E27FC236}">
                <a16:creationId xmlns:a16="http://schemas.microsoft.com/office/drawing/2014/main" id="{DE8CE9C0-CFD7-6D5E-C360-6B1A6F188D8A}"/>
              </a:ext>
            </a:extLst>
          </p:cNvPr>
          <p:cNvSpPr txBox="1"/>
          <p:nvPr/>
        </p:nvSpPr>
        <p:spPr>
          <a:xfrm>
            <a:off x="4078434" y="1975752"/>
            <a:ext cx="4760766" cy="323161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Projected Reach</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Projected on-site attendance, broadcast, and streaming viewership</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Audience Demographics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Key audience demographics like age, interests, and location distribution</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Coverage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Media partners like sports channels and online streaming platforms</a:t>
            </a:r>
            <a:endParaRPr lang="en-US" sz="1600" dirty="0">
              <a:solidFill>
                <a:schemeClr val="tx1">
                  <a:lumMod val="65000"/>
                  <a:lumOff val="35000"/>
                </a:schemeClr>
              </a:solidFill>
              <a:latin typeface="Century Gothic"/>
              <a:sym typeface="Century Gothic"/>
            </a:endParaRPr>
          </a:p>
        </p:txBody>
      </p:sp>
      <p:sp>
        <p:nvSpPr>
          <p:cNvPr id="3" name="Oval 2">
            <a:extLst>
              <a:ext uri="{FF2B5EF4-FFF2-40B4-BE49-F238E27FC236}">
                <a16:creationId xmlns:a16="http://schemas.microsoft.com/office/drawing/2014/main" id="{E3D37FBD-AA72-B366-A8E2-04696C6073C5}"/>
              </a:ext>
            </a:extLst>
          </p:cNvPr>
          <p:cNvSpPr/>
          <p:nvPr/>
        </p:nvSpPr>
        <p:spPr>
          <a:xfrm>
            <a:off x="3222415" y="4272249"/>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D07961-AA0D-34BE-4DCE-44D126D77BFF}"/>
              </a:ext>
            </a:extLst>
          </p:cNvPr>
          <p:cNvSpPr/>
          <p:nvPr/>
        </p:nvSpPr>
        <p:spPr>
          <a:xfrm>
            <a:off x="3237961" y="1955147"/>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A43B40EB-2B57-CF53-347D-66F483B3E8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4924" y="4384694"/>
            <a:ext cx="475488" cy="475488"/>
          </a:xfrm>
          <a:prstGeom prst="rect">
            <a:avLst/>
          </a:prstGeom>
        </p:spPr>
      </p:pic>
      <p:sp>
        <p:nvSpPr>
          <p:cNvPr id="11" name="Oval 10">
            <a:extLst>
              <a:ext uri="{FF2B5EF4-FFF2-40B4-BE49-F238E27FC236}">
                <a16:creationId xmlns:a16="http://schemas.microsoft.com/office/drawing/2014/main" id="{15D56A85-6760-B75D-A32D-365B3A071155}"/>
              </a:ext>
            </a:extLst>
          </p:cNvPr>
          <p:cNvSpPr/>
          <p:nvPr/>
        </p:nvSpPr>
        <p:spPr>
          <a:xfrm>
            <a:off x="3237961" y="2991467"/>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4E3B6A8A-F02D-FFCF-C16B-7E68E0CC17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6914" y="3085392"/>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9B9999A-395A-F743-925A-36476CDCF8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0878" y="2064875"/>
            <a:ext cx="512064" cy="512064"/>
          </a:xfrm>
          <a:prstGeom prst="rect">
            <a:avLst/>
          </a:prstGeom>
        </p:spPr>
      </p:pic>
    </p:spTree>
    <p:extLst>
      <p:ext uri="{BB962C8B-B14F-4D97-AF65-F5344CB8AC3E}">
        <p14:creationId xmlns:p14="http://schemas.microsoft.com/office/powerpoint/2010/main" val="406256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14BD0D3C-DED3-9DB0-70D3-97AE333F240F}"/>
              </a:ext>
            </a:extLst>
          </p:cNvPr>
          <p:cNvSpPr txBox="1"/>
          <p:nvPr/>
        </p:nvSpPr>
        <p:spPr>
          <a:xfrm>
            <a:off x="834652" y="362918"/>
            <a:ext cx="105226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Fan Engagement and Activation Opportunities</a:t>
            </a:r>
          </a:p>
        </p:txBody>
      </p:sp>
      <p:sp>
        <p:nvSpPr>
          <p:cNvPr id="3" name="Rounded Rectangle 2">
            <a:extLst>
              <a:ext uri="{FF2B5EF4-FFF2-40B4-BE49-F238E27FC236}">
                <a16:creationId xmlns:a16="http://schemas.microsoft.com/office/drawing/2014/main" id="{9CA1B6CE-269F-CF8E-99D2-38C4E0C44F4F}"/>
              </a:ext>
            </a:extLst>
          </p:cNvPr>
          <p:cNvSpPr/>
          <p:nvPr/>
        </p:nvSpPr>
        <p:spPr>
          <a:xfrm>
            <a:off x="0" y="1317172"/>
            <a:ext cx="6096000" cy="2517279"/>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17FBDF-98BD-F4E1-A669-368E225F983F}"/>
              </a:ext>
            </a:extLst>
          </p:cNvPr>
          <p:cNvSpPr/>
          <p:nvPr/>
        </p:nvSpPr>
        <p:spPr>
          <a:xfrm>
            <a:off x="6096000" y="1317172"/>
            <a:ext cx="6096000" cy="2517279"/>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3C9A8285-E812-1367-58ED-6A65C006720A}"/>
              </a:ext>
            </a:extLst>
          </p:cNvPr>
          <p:cNvSpPr/>
          <p:nvPr/>
        </p:nvSpPr>
        <p:spPr>
          <a:xfrm>
            <a:off x="0" y="3831772"/>
            <a:ext cx="6096000" cy="2514600"/>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81FA0F4-43BE-66C3-1969-0F209A54C0EB}"/>
              </a:ext>
            </a:extLst>
          </p:cNvPr>
          <p:cNvSpPr/>
          <p:nvPr/>
        </p:nvSpPr>
        <p:spPr>
          <a:xfrm>
            <a:off x="6096000" y="3831772"/>
            <a:ext cx="6096000" cy="2514600"/>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2" name="TextBox 11">
            <a:extLst>
              <a:ext uri="{FF2B5EF4-FFF2-40B4-BE49-F238E27FC236}">
                <a16:creationId xmlns:a16="http://schemas.microsoft.com/office/drawing/2014/main" id="{C45CA1B2-B6C3-16D0-4136-D5142CD318A9}"/>
              </a:ext>
            </a:extLst>
          </p:cNvPr>
          <p:cNvSpPr txBox="1"/>
          <p:nvPr/>
        </p:nvSpPr>
        <p:spPr>
          <a:xfrm>
            <a:off x="866872" y="1963462"/>
            <a:ext cx="4188088"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Fan Zones</a:t>
            </a:r>
          </a:p>
        </p:txBody>
      </p:sp>
      <p:sp>
        <p:nvSpPr>
          <p:cNvPr id="13" name="TextBox 12">
            <a:extLst>
              <a:ext uri="{FF2B5EF4-FFF2-40B4-BE49-F238E27FC236}">
                <a16:creationId xmlns:a16="http://schemas.microsoft.com/office/drawing/2014/main" id="{3646F991-8725-F049-8FDC-E57560717DF6}"/>
              </a:ext>
            </a:extLst>
          </p:cNvPr>
          <p:cNvSpPr txBox="1"/>
          <p:nvPr/>
        </p:nvSpPr>
        <p:spPr>
          <a:xfrm>
            <a:off x="7346925" y="1963462"/>
            <a:ext cx="3594150"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Meet-and-Greets</a:t>
            </a:r>
          </a:p>
        </p:txBody>
      </p:sp>
      <p:sp>
        <p:nvSpPr>
          <p:cNvPr id="14" name="TextBox 13">
            <a:extLst>
              <a:ext uri="{FF2B5EF4-FFF2-40B4-BE49-F238E27FC236}">
                <a16:creationId xmlns:a16="http://schemas.microsoft.com/office/drawing/2014/main" id="{304922E2-D0F7-100E-7B81-CB6573212150}"/>
              </a:ext>
            </a:extLst>
          </p:cNvPr>
          <p:cNvSpPr txBox="1"/>
          <p:nvPr/>
        </p:nvSpPr>
        <p:spPr>
          <a:xfrm>
            <a:off x="1189194" y="4396177"/>
            <a:ext cx="3543444"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Contests and Giveaways</a:t>
            </a:r>
          </a:p>
        </p:txBody>
      </p:sp>
      <p:sp>
        <p:nvSpPr>
          <p:cNvPr id="15" name="TextBox 14">
            <a:extLst>
              <a:ext uri="{FF2B5EF4-FFF2-40B4-BE49-F238E27FC236}">
                <a16:creationId xmlns:a16="http://schemas.microsoft.com/office/drawing/2014/main" id="{862F55DD-4777-36D6-DE8D-205BBA8C0D97}"/>
              </a:ext>
            </a:extLst>
          </p:cNvPr>
          <p:cNvSpPr txBox="1"/>
          <p:nvPr/>
        </p:nvSpPr>
        <p:spPr>
          <a:xfrm>
            <a:off x="7022522" y="4428835"/>
            <a:ext cx="4242956"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VIP Lounge</a:t>
            </a:r>
          </a:p>
        </p:txBody>
      </p:sp>
    </p:spTree>
    <p:extLst>
      <p:ext uri="{BB962C8B-B14F-4D97-AF65-F5344CB8AC3E}">
        <p14:creationId xmlns:p14="http://schemas.microsoft.com/office/powerpoint/2010/main" val="397899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953204"/>
          </a:xfrm>
          <a:prstGeom prst="roundRect">
            <a:avLst>
              <a:gd name="adj" fmla="val 0"/>
            </a:avLst>
          </a:prstGeom>
          <a:solidFill>
            <a:srgbClr val="38A19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814955" y="4164437"/>
            <a:ext cx="656208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“Quote here.”</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over</a:t>
            </a:r>
          </a:p>
          <a:p>
            <a:pPr algn="ctr"/>
            <a:r>
              <a:rPr lang="en-US" sz="5400" b="1" dirty="0">
                <a:solidFill>
                  <a:schemeClr val="bg1"/>
                </a:solidFill>
                <a:latin typeface="Century Gothic"/>
                <a:sym typeface="Century Gothic"/>
              </a:rPr>
              <a:t>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livestream views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over</a:t>
            </a:r>
          </a:p>
          <a:p>
            <a:pPr algn="ctr"/>
            <a:r>
              <a:rPr lang="en-US" sz="5400" b="1" dirty="0">
                <a:solidFill>
                  <a:schemeClr val="bg1"/>
                </a:solidFill>
                <a:latin typeface="Century Gothic"/>
                <a:sym typeface="Century Gothic"/>
              </a:rPr>
              <a:t>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2725765" y="1149661"/>
            <a:ext cx="6740469"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The 20XX Match Name had…</a:t>
            </a:r>
            <a:endParaRPr lang="en-US" sz="2000" b="1" dirty="0"/>
          </a:p>
        </p:txBody>
      </p:sp>
    </p:spTree>
    <p:extLst>
      <p:ext uri="{BB962C8B-B14F-4D97-AF65-F5344CB8AC3E}">
        <p14:creationId xmlns:p14="http://schemas.microsoft.com/office/powerpoint/2010/main" val="299589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54194"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company.com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sponsorships@company.com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4387819"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X, Facebook, and Threads for updates on Unity Cup 20XX.</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678-4321</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Name</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183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67CE"/>
        </a:solidFill>
        <a:effectLst/>
      </p:bgPr>
    </p:bg>
    <p:spTree>
      <p:nvGrpSpPr>
        <p:cNvPr id="1" name=""/>
        <p:cNvGrpSpPr/>
        <p:nvPr/>
      </p:nvGrpSpPr>
      <p:grpSpPr>
        <a:xfrm>
          <a:off x="0" y="0"/>
          <a:ext cx="0" cy="0"/>
          <a:chOff x="0" y="0"/>
          <a:chExt cx="0" cy="0"/>
        </a:xfrm>
      </p:grpSpPr>
      <p:sp>
        <p:nvSpPr>
          <p:cNvPr id="4" name="Google Shape;90;p1">
            <a:extLst>
              <a:ext uri="{FF2B5EF4-FFF2-40B4-BE49-F238E27FC236}">
                <a16:creationId xmlns:a16="http://schemas.microsoft.com/office/drawing/2014/main" id="{F9CD6D58-0FE9-A34B-4F8D-004731F3E4DE}"/>
              </a:ext>
            </a:extLst>
          </p:cNvPr>
          <p:cNvSpPr txBox="1"/>
          <p:nvPr/>
        </p:nvSpPr>
        <p:spPr>
          <a:xfrm>
            <a:off x="5630440" y="1205025"/>
            <a:ext cx="6065293"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Tournament Name</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7" name="Google Shape;90;p1">
            <a:extLst>
              <a:ext uri="{FF2B5EF4-FFF2-40B4-BE49-F238E27FC236}">
                <a16:creationId xmlns:a16="http://schemas.microsoft.com/office/drawing/2014/main" id="{B71F1378-3663-ADED-319B-8930CD6979E6}"/>
              </a:ext>
            </a:extLst>
          </p:cNvPr>
          <p:cNvSpPr txBox="1"/>
          <p:nvPr/>
        </p:nvSpPr>
        <p:spPr>
          <a:xfrm>
            <a:off x="5630440" y="3910373"/>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Event Date and Location</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Organization’s Name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Name</a:t>
            </a:r>
          </a:p>
        </p:txBody>
      </p:sp>
      <p:pic>
        <p:nvPicPr>
          <p:cNvPr id="3" name="Picture 2" descr="Cricket equipment">
            <a:extLst>
              <a:ext uri="{FF2B5EF4-FFF2-40B4-BE49-F238E27FC236}">
                <a16:creationId xmlns:a16="http://schemas.microsoft.com/office/drawing/2014/main" id="{812AEC4F-3E28-8B71-87A4-7E2058C89F1D}"/>
              </a:ext>
            </a:extLst>
          </p:cNvPr>
          <p:cNvPicPr>
            <a:picLocks noChangeAspect="1"/>
          </p:cNvPicPr>
          <p:nvPr/>
        </p:nvPicPr>
        <p:blipFill>
          <a:blip r:embed="rId3" cstate="email">
            <a:extLst>
              <a:ext uri="{28A0092B-C50C-407E-A947-70E740481C1C}">
                <a14:useLocalDpi xmlns:a14="http://schemas.microsoft.com/office/drawing/2010/main"/>
              </a:ext>
            </a:extLst>
          </a:blip>
          <a:srcRect l="30958" r="17723"/>
          <a:stretch/>
        </p:blipFill>
        <p:spPr>
          <a:xfrm>
            <a:off x="0" y="0"/>
            <a:ext cx="4950064" cy="6424265"/>
          </a:xfrm>
          <a:prstGeom prst="rect">
            <a:avLst/>
          </a:prstGeom>
        </p:spPr>
      </p:pic>
      <p:sp>
        <p:nvSpPr>
          <p:cNvPr id="5" name="Rectangle 4">
            <a:extLst>
              <a:ext uri="{FF2B5EF4-FFF2-40B4-BE49-F238E27FC236}">
                <a16:creationId xmlns:a16="http://schemas.microsoft.com/office/drawing/2014/main" id="{E019A6B6-555A-FA70-F0AE-ED216BDFEDDC}"/>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06;p2">
            <a:extLst>
              <a:ext uri="{FF2B5EF4-FFF2-40B4-BE49-F238E27FC236}">
                <a16:creationId xmlns:a16="http://schemas.microsoft.com/office/drawing/2014/main" id="{8254E29B-4165-3E43-354A-6A72319883EF}"/>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Cricket Sponsorship Proposal</a:t>
            </a:r>
          </a:p>
        </p:txBody>
      </p:sp>
    </p:spTree>
    <p:extLst>
      <p:ext uri="{BB962C8B-B14F-4D97-AF65-F5344CB8AC3E}">
        <p14:creationId xmlns:p14="http://schemas.microsoft.com/office/powerpoint/2010/main" val="17235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163158" y="160248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163158" y="229582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163158" y="302935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163158" y="376288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163158" y="4486365"/>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nvGraphicFramePr>
        <p:xfrm>
          <a:off x="6153110" y="1512051"/>
          <a:ext cx="5394823"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937760">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Media Coverage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Fan Engagement and Activation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019630" y="160248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019630" y="229582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019630" y="302935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019630" y="376288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019630" y="4486365"/>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1019630" y="520984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nvGraphicFramePr>
        <p:xfrm>
          <a:off x="1021250"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Match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Match</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58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Match Overview</a:t>
            </a:r>
          </a:p>
        </p:txBody>
      </p:sp>
      <p:sp>
        <p:nvSpPr>
          <p:cNvPr id="9" name="Rounded Rectangle 8">
            <a:extLst>
              <a:ext uri="{FF2B5EF4-FFF2-40B4-BE49-F238E27FC236}">
                <a16:creationId xmlns:a16="http://schemas.microsoft.com/office/drawing/2014/main" id="{E6C111AF-BC9F-98E9-0223-15B2EB296E37}"/>
              </a:ext>
            </a:extLst>
          </p:cNvPr>
          <p:cNvSpPr/>
          <p:nvPr/>
        </p:nvSpPr>
        <p:spPr>
          <a:xfrm>
            <a:off x="0" y="1347869"/>
            <a:ext cx="12192000" cy="2081132"/>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7" name="Picture 6" descr="Empty stadium with red and white chairs">
            <a:extLst>
              <a:ext uri="{FF2B5EF4-FFF2-40B4-BE49-F238E27FC236}">
                <a16:creationId xmlns:a16="http://schemas.microsoft.com/office/drawing/2014/main" id="{5271178F-B2F0-0B33-9A4E-BB9F3AC265E1}"/>
              </a:ext>
            </a:extLst>
          </p:cNvPr>
          <p:cNvPicPr>
            <a:picLocks noChangeAspect="1"/>
          </p:cNvPicPr>
          <p:nvPr/>
        </p:nvPicPr>
        <p:blipFill>
          <a:blip r:embed="rId3" cstate="email">
            <a:extLst>
              <a:ext uri="{28A0092B-C50C-407E-A947-70E740481C1C}">
                <a14:useLocalDpi xmlns:a14="http://schemas.microsoft.com/office/drawing/2010/main"/>
              </a:ext>
            </a:extLst>
          </a:blip>
          <a:srcRect t="43288" b="13511"/>
          <a:stretch/>
        </p:blipFill>
        <p:spPr>
          <a:xfrm>
            <a:off x="0" y="3429000"/>
            <a:ext cx="12192000" cy="3429000"/>
          </a:xfrm>
          <a:prstGeom prst="rect">
            <a:avLst/>
          </a:prstGeom>
        </p:spPr>
      </p:pic>
    </p:spTree>
    <p:extLst>
      <p:ext uri="{BB962C8B-B14F-4D97-AF65-F5344CB8AC3E}">
        <p14:creationId xmlns:p14="http://schemas.microsoft.com/office/powerpoint/2010/main" val="379622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4217547" y="362918"/>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Match</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4991767" cy="298539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2855708"/>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7580"/>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245596"/>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31891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38A191">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5" y="1922177"/>
            <a:ext cx="7647700" cy="378561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On-Field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Team Branding Kit</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Digital and Social Media Branding</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8729DA1A-787A-171D-C604-4E24130A62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7937" y="5153819"/>
            <a:ext cx="475488" cy="475488"/>
          </a:xfrm>
          <a:prstGeom prst="rect">
            <a:avLst/>
          </a:prstGeom>
        </p:spPr>
      </p:pic>
      <p:pic>
        <p:nvPicPr>
          <p:cNvPr id="4" name="Picture 3" descr="A group of people with a circle&#10;&#10;Description automatically generated">
            <a:extLst>
              <a:ext uri="{FF2B5EF4-FFF2-40B4-BE49-F238E27FC236}">
                <a16:creationId xmlns:a16="http://schemas.microsoft.com/office/drawing/2014/main" id="{83FF5A5F-EFD9-5727-3907-861FE002A0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65339" y="4113554"/>
            <a:ext cx="457200" cy="457200"/>
          </a:xfrm>
          <a:prstGeom prst="rect">
            <a:avLst/>
          </a:prstGeom>
        </p:spPr>
      </p:pic>
    </p:spTree>
    <p:extLst>
      <p:ext uri="{BB962C8B-B14F-4D97-AF65-F5344CB8AC3E}">
        <p14:creationId xmlns:p14="http://schemas.microsoft.com/office/powerpoint/2010/main" val="35764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2167CE">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2"/>
            <a:ext cx="12192000" cy="3811919"/>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12" name="Picture 11" descr="Four men watching sports">
            <a:extLst>
              <a:ext uri="{FF2B5EF4-FFF2-40B4-BE49-F238E27FC236}">
                <a16:creationId xmlns:a16="http://schemas.microsoft.com/office/drawing/2014/main" id="{4A3548D8-701F-8824-6C33-FDEC25C57645}"/>
              </a:ext>
            </a:extLst>
          </p:cNvPr>
          <p:cNvPicPr>
            <a:picLocks noChangeAspect="1"/>
          </p:cNvPicPr>
          <p:nvPr/>
        </p:nvPicPr>
        <p:blipFill>
          <a:blip r:embed="rId3" cstate="email">
            <a:extLst>
              <a:ext uri="{28A0092B-C50C-407E-A947-70E740481C1C}">
                <a14:useLocalDpi xmlns:a14="http://schemas.microsoft.com/office/drawing/2010/main"/>
              </a:ext>
            </a:extLst>
          </a:blip>
          <a:srcRect l="25099" r="14341"/>
          <a:stretch/>
        </p:blipFill>
        <p:spPr>
          <a:xfrm>
            <a:off x="5947873" y="0"/>
            <a:ext cx="6244126" cy="6881912"/>
          </a:xfrm>
          <a:prstGeom prst="rect">
            <a:avLst/>
          </a:prstGeom>
        </p:spPr>
      </p:pic>
    </p:spTree>
    <p:extLst>
      <p:ext uri="{BB962C8B-B14F-4D97-AF65-F5344CB8AC3E}">
        <p14:creationId xmlns:p14="http://schemas.microsoft.com/office/powerpoint/2010/main" val="411442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endParaRPr lang="en-US" sz="1400" b="0" i="0" u="none" strike="noStrike" dirty="0">
              <a:solidFill>
                <a:schemeClr val="tx1">
                  <a:lumMod val="65000"/>
                  <a:lumOff val="35000"/>
                </a:schemeClr>
              </a:solidFill>
              <a:effectLst/>
              <a:latin typeface="Century Gothic" panose="020B0502020202020204" pitchFamily="34" charset="0"/>
            </a:endParaRP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endParaRPr lang="en-US" sz="1400" b="0" i="0" u="none" strike="noStrike" dirty="0">
              <a:solidFill>
                <a:schemeClr val="tx1">
                  <a:lumMod val="65000"/>
                  <a:lumOff val="35000"/>
                </a:schemeClr>
              </a:solidFill>
              <a:effectLst/>
              <a:latin typeface="Century Gothic" panose="020B0502020202020204" pitchFamily="34" charset="0"/>
            </a:endParaRP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38A19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endParaRPr lang="en-US" sz="1400" b="0" i="0" u="none" strike="noStrike" dirty="0">
              <a:solidFill>
                <a:schemeClr val="tx1">
                  <a:lumMod val="65000"/>
                  <a:lumOff val="35000"/>
                </a:schemeClr>
              </a:solidFill>
              <a:effectLst/>
              <a:latin typeface="Century Gothic" panose="020B0502020202020204" pitchFamily="34" charset="0"/>
            </a:endParaRP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38A191">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endParaRPr lang="en-US" sz="1400" b="0" i="0" u="none" strike="noStrike"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38A19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62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38A191">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1"/>
            <a:ext cx="12192000" cy="3429000"/>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711226F3-8795-08BB-1CFB-1F30093F4A4D}"/>
              </a:ext>
            </a:extLst>
          </p:cNvPr>
          <p:cNvSpPr txBox="1"/>
          <p:nvPr/>
        </p:nvSpPr>
        <p:spPr>
          <a:xfrm>
            <a:off x="705314" y="2423065"/>
            <a:ext cx="4391121" cy="33851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endParaRPr lang="en-US" sz="1600" dirty="0">
              <a:solidFill>
                <a:schemeClr val="bg1"/>
              </a:solidFill>
              <a:latin typeface="Century Gothic"/>
              <a:ea typeface="Century Gothic"/>
              <a:cs typeface="Century Gothic"/>
              <a:sym typeface="Century Gothic"/>
            </a:endParaRPr>
          </a:p>
        </p:txBody>
      </p:sp>
      <p:pic>
        <p:nvPicPr>
          <p:cNvPr id="7" name="Picture 6" descr="People standing and clapping">
            <a:extLst>
              <a:ext uri="{FF2B5EF4-FFF2-40B4-BE49-F238E27FC236}">
                <a16:creationId xmlns:a16="http://schemas.microsoft.com/office/drawing/2014/main" id="{A1AE592F-6F70-AB5F-AA94-1E791C56A8E3}"/>
              </a:ext>
            </a:extLst>
          </p:cNvPr>
          <p:cNvPicPr>
            <a:picLocks noChangeAspect="1"/>
          </p:cNvPicPr>
          <p:nvPr/>
        </p:nvPicPr>
        <p:blipFill>
          <a:blip r:embed="rId3" cstate="email">
            <a:extLst>
              <a:ext uri="{28A0092B-C50C-407E-A947-70E740481C1C}">
                <a14:useLocalDpi xmlns:a14="http://schemas.microsoft.com/office/drawing/2010/main"/>
              </a:ext>
            </a:extLst>
          </a:blip>
          <a:srcRect l="14636" r="25490"/>
          <a:stretch/>
        </p:blipFill>
        <p:spPr>
          <a:xfrm>
            <a:off x="6032804" y="-1"/>
            <a:ext cx="6159196" cy="6857999"/>
          </a:xfrm>
          <a:prstGeom prst="rect">
            <a:avLst/>
          </a:prstGeom>
        </p:spPr>
      </p:pic>
    </p:spTree>
    <p:extLst>
      <p:ext uri="{BB962C8B-B14F-4D97-AF65-F5344CB8AC3E}">
        <p14:creationId xmlns:p14="http://schemas.microsoft.com/office/powerpoint/2010/main" val="33339908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15727</TotalTime>
  <Words>372</Words>
  <Application>Microsoft Office PowerPoint</Application>
  <PresentationFormat>Widescreen</PresentationFormat>
  <Paragraphs>124</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279</cp:revision>
  <dcterms:created xsi:type="dcterms:W3CDTF">2022-05-22T18:55:25Z</dcterms:created>
  <dcterms:modified xsi:type="dcterms:W3CDTF">2024-12-13T14:52:09Z</dcterms:modified>
</cp:coreProperties>
</file>