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425" r:id="rId4"/>
    <p:sldId id="415" r:id="rId5"/>
    <p:sldId id="426" r:id="rId6"/>
    <p:sldId id="427" r:id="rId7"/>
    <p:sldId id="428" r:id="rId8"/>
    <p:sldId id="429" r:id="rId9"/>
    <p:sldId id="430" r:id="rId10"/>
    <p:sldId id="431" r:id="rId11"/>
    <p:sldId id="422" r:id="rId12"/>
    <p:sldId id="423" r:id="rId13"/>
    <p:sldId id="432" r:id="rId14"/>
    <p:sldId id="433"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79"/>
    <a:srgbClr val="FC9F7B"/>
    <a:srgbClr val="7A81FF"/>
    <a:srgbClr val="E6E5FA"/>
    <a:srgbClr val="ECECFF"/>
    <a:srgbClr val="E9EAF9"/>
    <a:srgbClr val="DAE8F4"/>
    <a:srgbClr val="B5C6D9"/>
    <a:srgbClr val="8994A1"/>
    <a:srgbClr val="4482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95" autoAdjust="0"/>
    <p:restoredTop sz="96743"/>
  </p:normalViewPr>
  <p:slideViewPr>
    <p:cSldViewPr snapToGrid="0" snapToObjects="1">
      <p:cViewPr varScale="1">
        <p:scale>
          <a:sx n="127" d="100"/>
          <a:sy n="127" d="100"/>
        </p:scale>
        <p:origin x="1120"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AAC93-18CC-B7F9-BED6-9BC4E2FB8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3525C-35F2-FFCD-3545-FAA0A2CB0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4ED20-A589-E117-88AC-A2D7724E39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0B838F-BB18-3C16-F76A-2A0D4026FF19}"/>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8245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01F6-4489-696F-2A72-76E9299E4A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700D0-1346-DA1F-8364-8AE482C5A0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7A08E-872A-3D42-068D-0415877E06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1E1D7C-9427-502E-0596-C998DFE61691}"/>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52562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142A4-BF49-7964-44B3-277BEB6F9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89613-0C44-410E-B635-C8380C074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C3516-C92C-30EB-79E1-1C18414BD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79D78A-7041-0547-5219-66BB284CEC8C}"/>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00967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E383C-BB7A-298D-79AB-A80711591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4CD61-D7A9-2A8F-37DF-FE2754947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B73E0-71CD-2EBE-842D-01B1F46FBA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A5C1BB-9912-5453-7132-BB9C7F0BD1BD}"/>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56739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CE4F-E117-0264-2773-0A44970DC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BCD1D-AB34-3633-BFA0-401672250B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EBC10-7783-8B43-AF30-2E2808B600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7960AB-3FFA-6CEB-18BA-2D0FA2C9218B}"/>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2035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7F1F2-1A58-9D1F-9D78-FE96A4CC5E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B7A12-C2C5-CCE3-CBCA-F120218BA1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BCA23C-3A21-0831-733E-164DE0EB26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4CDD2B-2346-0BC3-F816-0CC978577C7B}"/>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05064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63434-C095-A604-DA5B-3607D4AD0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8BF852-B16F-D47B-4AC6-AC2D9AB29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46AF7-CE18-0B17-4044-84E3B044D5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481D53-7812-8829-92CE-31FD253B4263}"/>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26667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D308F-0BFE-D953-461C-3F970CF14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BE4679-E396-72C2-4632-DD2DD25F7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19E6F-1E27-2723-CFCF-B5BD97BE17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266ED2-AEBA-2ACF-FE80-9A5386F79901}"/>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56999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BE21A-90EA-DA3D-E9BD-B571618923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778A4-BF3F-B165-1C14-523ED7CE4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D6F27-19CE-6E46-A45A-4DAAE4EF80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B74B86-F297-2DF6-2D9B-5E045CAA30C1}"/>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155798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86D0F-7CB2-06DF-3EDE-E1FDD3353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7B06C-1A38-CD42-3AF7-1FE518892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13712-24FE-29E6-8C55-EF9B8E2C03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C6E9FF-70FA-F043-F7FF-487BE9B71171}"/>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26365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88F3F-E5FE-C28F-E6DE-0AA2AA80A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BE23A-9658-FA09-B83B-0102A015CA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EBD92A-5D44-4DD6-4193-562DC27E96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E58FC9-5053-9CB2-AD18-1477751D0D06}"/>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067366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2934C-E1C7-560F-5013-59B1EC4AF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FF860-0E86-187A-0EF8-AA299322F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9990E-2E98-4903-4010-62DE25B982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A6903C-6CD1-689C-3F91-6AAD364D2915}"/>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150535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FF">
            <a:alpha val="49893"/>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84&amp;utm_source=template-powerpoint&amp;utm_medium=content&amp;utm_campaign=PPC+(Pay-Per-Click)+Marketing+Proposal-powerpoint-12284&amp;lpa=PPC+(Pay-Per-Click)+Marketing+Proposal+powerpoint+12284"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6" y="254469"/>
            <a:ext cx="7535968"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chemeClr val="tx1">
                    <a:lumMod val="65000"/>
                    <a:lumOff val="35000"/>
                  </a:schemeClr>
                </a:solidFill>
                <a:latin typeface="Century Gothic"/>
                <a:ea typeface="Century Gothic"/>
                <a:cs typeface="Century Gothic"/>
                <a:sym typeface="Century Gothic"/>
              </a:rPr>
              <a:t>PPC (Pay-Per-Click) Marketing Proposal Template</a:t>
            </a:r>
          </a:p>
        </p:txBody>
      </p:sp>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4"/>
          <a:srcRect/>
          <a:stretch/>
        </p:blipFill>
        <p:spPr>
          <a:xfrm>
            <a:off x="5613154" y="1826543"/>
            <a:ext cx="5841970" cy="328162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5"/>
          <a:srcRect/>
          <a:stretch/>
        </p:blipFill>
        <p:spPr>
          <a:xfrm>
            <a:off x="792777" y="1670705"/>
            <a:ext cx="5722335" cy="3212104"/>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6"/>
          <a:srcRect/>
          <a:stretch/>
        </p:blipFill>
        <p:spPr>
          <a:xfrm>
            <a:off x="2201177" y="2719458"/>
            <a:ext cx="5722170" cy="3213821"/>
          </a:xfrm>
          <a:prstGeom prst="rect">
            <a:avLst/>
          </a:prstGeom>
          <a:noFill/>
          <a:ln w="28575">
            <a:noFill/>
          </a:ln>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2F7CA466-BEC0-448A-3201-D60EB449327C}"/>
              </a:ext>
            </a:extLst>
          </p:cNvPr>
          <p:cNvPicPr>
            <a:picLocks noChangeAspect="1"/>
          </p:cNvPicPr>
          <p:nvPr/>
        </p:nvPicPr>
        <p:blipFill>
          <a:blip r:embed="rId7"/>
          <a:srcRect/>
          <a:stretch/>
        </p:blipFill>
        <p:spPr>
          <a:xfrm>
            <a:off x="4152167" y="3355026"/>
            <a:ext cx="5717131" cy="3213821"/>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92CE9-3959-FBB9-2683-1B3FCFC45749}"/>
            </a:ext>
          </a:extLst>
        </p:cNvPr>
        <p:cNvGrpSpPr/>
        <p:nvPr/>
      </p:nvGrpSpPr>
      <p:grpSpPr>
        <a:xfrm>
          <a:off x="0" y="0"/>
          <a:ext cx="0" cy="0"/>
          <a:chOff x="0" y="0"/>
          <a:chExt cx="0" cy="0"/>
        </a:xfrm>
      </p:grpSpPr>
      <p:sp>
        <p:nvSpPr>
          <p:cNvPr id="14" name="Google Shape;106;p2">
            <a:extLst>
              <a:ext uri="{FF2B5EF4-FFF2-40B4-BE49-F238E27FC236}">
                <a16:creationId xmlns:a16="http://schemas.microsoft.com/office/drawing/2014/main" id="{5084AB0C-84C0-19A6-B121-AB1B15B99B49}"/>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8</a:t>
            </a:r>
          </a:p>
        </p:txBody>
      </p:sp>
      <p:sp>
        <p:nvSpPr>
          <p:cNvPr id="3" name="Triangle 2">
            <a:extLst>
              <a:ext uri="{FF2B5EF4-FFF2-40B4-BE49-F238E27FC236}">
                <a16:creationId xmlns:a16="http://schemas.microsoft.com/office/drawing/2014/main" id="{09E0FEBE-B025-21F7-40B5-01584D3B6E11}"/>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D278DAF7-D039-B7F7-3D19-F6B59C4855F0}"/>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C3AA5F35-0E64-B3CB-D75B-7E2AA2FD384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Cost Breakdown</a:t>
            </a:r>
          </a:p>
        </p:txBody>
      </p:sp>
      <p:sp>
        <p:nvSpPr>
          <p:cNvPr id="8" name="Rounded Rectangle 7">
            <a:extLst>
              <a:ext uri="{FF2B5EF4-FFF2-40B4-BE49-F238E27FC236}">
                <a16:creationId xmlns:a16="http://schemas.microsoft.com/office/drawing/2014/main" id="{011F6B91-701B-E3AC-5BD6-C4843E14F5B7}"/>
              </a:ext>
            </a:extLst>
          </p:cNvPr>
          <p:cNvSpPr/>
          <p:nvPr/>
        </p:nvSpPr>
        <p:spPr>
          <a:xfrm>
            <a:off x="6226188" y="1568406"/>
            <a:ext cx="2676381" cy="3721187"/>
          </a:xfrm>
          <a:prstGeom prst="roundRect">
            <a:avLst>
              <a:gd name="adj" fmla="val 7784"/>
            </a:avLst>
          </a:prstGeom>
          <a:solidFill>
            <a:srgbClr val="E6E5FA">
              <a:alpha val="80000"/>
            </a:srgb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Social Media</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p>
        </p:txBody>
      </p:sp>
      <p:sp>
        <p:nvSpPr>
          <p:cNvPr id="10" name="Rounded Rectangle 9">
            <a:extLst>
              <a:ext uri="{FF2B5EF4-FFF2-40B4-BE49-F238E27FC236}">
                <a16:creationId xmlns:a16="http://schemas.microsoft.com/office/drawing/2014/main" id="{3B6D64A6-BFE0-6B48-8903-2050862AA82B}"/>
              </a:ext>
            </a:extLst>
          </p:cNvPr>
          <p:cNvSpPr/>
          <p:nvPr/>
        </p:nvSpPr>
        <p:spPr>
          <a:xfrm>
            <a:off x="545003" y="1568406"/>
            <a:ext cx="2676381" cy="3721187"/>
          </a:xfrm>
          <a:prstGeom prst="roundRect">
            <a:avLst>
              <a:gd name="adj" fmla="val 6760"/>
            </a:avLst>
          </a:prstGeom>
          <a:solidFill>
            <a:srgbClr val="E6E5FA">
              <a:alpha val="80000"/>
            </a:srgb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Content Creation</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algn="ctr" rtl="0" fontAlgn="base">
              <a:spcBef>
                <a:spcPts val="1200"/>
              </a:spcBef>
              <a:spcAft>
                <a:spcPts val="0"/>
              </a:spcAft>
            </a:pPr>
            <a:r>
              <a:rPr lang="en-US" b="1" dirty="0">
                <a:solidFill>
                  <a:schemeClr val="tx1">
                    <a:lumMod val="65000"/>
                    <a:lumOff val="35000"/>
                  </a:schemeClr>
                </a:solidFill>
                <a:latin typeface="Century Gothic" panose="020B0502020202020204" pitchFamily="34" charset="0"/>
              </a:rPr>
              <a:t>ROI</a:t>
            </a:r>
          </a:p>
          <a:p>
            <a:pPr algn="ctr" rtl="0" fontAlgn="base">
              <a:spcBef>
                <a:spcPts val="0"/>
              </a:spcBef>
              <a:spcAft>
                <a:spcPts val="0"/>
              </a:spcAft>
            </a:pPr>
            <a:r>
              <a:rPr lang="en-US" b="1" dirty="0">
                <a:solidFill>
                  <a:schemeClr val="tx1">
                    <a:lumMod val="65000"/>
                    <a:lumOff val="35000"/>
                  </a:schemeClr>
                </a:solidFill>
                <a:latin typeface="Century Gothic" panose="020B0502020202020204" pitchFamily="34" charset="0"/>
              </a:rPr>
              <a:t>$XXX</a:t>
            </a:r>
          </a:p>
          <a:p>
            <a:pPr algn="ctr" rtl="0" fontAlgn="base">
              <a:spcBef>
                <a:spcPts val="0"/>
              </a:spcBef>
              <a:spcAft>
                <a:spcPts val="0"/>
              </a:spcAft>
            </a:pPr>
            <a:endParaRPr lang="en-US" sz="1200" b="0" i="0" u="none" strike="noStrike" dirty="0">
              <a:solidFill>
                <a:schemeClr val="tx1">
                  <a:lumMod val="65000"/>
                  <a:lumOff val="35000"/>
                </a:schemeClr>
              </a:solidFill>
              <a:effectLst/>
              <a:latin typeface="Century Gothic" panose="020B0502020202020204" pitchFamily="34" charset="0"/>
            </a:endParaRPr>
          </a:p>
        </p:txBody>
      </p:sp>
      <p:sp>
        <p:nvSpPr>
          <p:cNvPr id="11" name="Rectangle 10">
            <a:extLst>
              <a:ext uri="{FF2B5EF4-FFF2-40B4-BE49-F238E27FC236}">
                <a16:creationId xmlns:a16="http://schemas.microsoft.com/office/drawing/2014/main" id="{7740409F-FBC8-FDCD-AE16-6D27B3A70A71}"/>
              </a:ext>
            </a:extLst>
          </p:cNvPr>
          <p:cNvSpPr/>
          <p:nvPr/>
        </p:nvSpPr>
        <p:spPr>
          <a:xfrm>
            <a:off x="6226188" y="1810567"/>
            <a:ext cx="2676381" cy="898347"/>
          </a:xfrm>
          <a:prstGeom prst="rect">
            <a:avLst/>
          </a:prstGeom>
          <a:solidFill>
            <a:srgbClr val="7A81FF"/>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2" name="Rectangle 11">
            <a:extLst>
              <a:ext uri="{FF2B5EF4-FFF2-40B4-BE49-F238E27FC236}">
                <a16:creationId xmlns:a16="http://schemas.microsoft.com/office/drawing/2014/main" id="{D53FFAA0-316F-860F-77E9-E34B38A7CF94}"/>
              </a:ext>
            </a:extLst>
          </p:cNvPr>
          <p:cNvSpPr/>
          <p:nvPr/>
        </p:nvSpPr>
        <p:spPr>
          <a:xfrm>
            <a:off x="545002" y="1810567"/>
            <a:ext cx="2676381" cy="898347"/>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ounded Rectangle 12">
            <a:extLst>
              <a:ext uri="{FF2B5EF4-FFF2-40B4-BE49-F238E27FC236}">
                <a16:creationId xmlns:a16="http://schemas.microsoft.com/office/drawing/2014/main" id="{9D8DAD67-2125-DCE0-57F5-2947186C75D2}"/>
              </a:ext>
            </a:extLst>
          </p:cNvPr>
          <p:cNvSpPr/>
          <p:nvPr/>
        </p:nvSpPr>
        <p:spPr>
          <a:xfrm>
            <a:off x="3385596" y="1568406"/>
            <a:ext cx="2676381" cy="3721187"/>
          </a:xfrm>
          <a:prstGeom prst="roundRect">
            <a:avLst>
              <a:gd name="adj" fmla="val 7784"/>
            </a:avLst>
          </a:prstGeom>
          <a:solidFill>
            <a:srgbClr val="E6E5FA">
              <a:alpha val="80000"/>
            </a:srgb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SEO</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endParaRPr lang="en-US" sz="1400" b="0" i="0" u="none" strike="noStrike"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endParaRPr lang="en-US" sz="1200" b="0" i="0" u="none" strike="noStrike" dirty="0">
              <a:solidFill>
                <a:schemeClr val="tx1">
                  <a:lumMod val="65000"/>
                  <a:lumOff val="35000"/>
                </a:schemeClr>
              </a:solidFill>
              <a:effectLst/>
              <a:latin typeface="Century Gothic" panose="020B0502020202020204" pitchFamily="34" charset="0"/>
            </a:endParaRPr>
          </a:p>
        </p:txBody>
      </p:sp>
      <p:sp>
        <p:nvSpPr>
          <p:cNvPr id="31" name="Rectangle 30">
            <a:extLst>
              <a:ext uri="{FF2B5EF4-FFF2-40B4-BE49-F238E27FC236}">
                <a16:creationId xmlns:a16="http://schemas.microsoft.com/office/drawing/2014/main" id="{BF532F73-56D3-CB09-4BB5-E39F07B4CFAE}"/>
              </a:ext>
            </a:extLst>
          </p:cNvPr>
          <p:cNvSpPr/>
          <p:nvPr/>
        </p:nvSpPr>
        <p:spPr>
          <a:xfrm>
            <a:off x="3385595" y="1810567"/>
            <a:ext cx="2676381" cy="898347"/>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34" name="Rounded Rectangle 33">
            <a:extLst>
              <a:ext uri="{FF2B5EF4-FFF2-40B4-BE49-F238E27FC236}">
                <a16:creationId xmlns:a16="http://schemas.microsoft.com/office/drawing/2014/main" id="{6EA03D45-A286-8BEC-5C2F-5D0FC12C1E05}"/>
              </a:ext>
            </a:extLst>
          </p:cNvPr>
          <p:cNvSpPr/>
          <p:nvPr/>
        </p:nvSpPr>
        <p:spPr>
          <a:xfrm>
            <a:off x="9066780" y="1568406"/>
            <a:ext cx="2676381" cy="3721187"/>
          </a:xfrm>
          <a:prstGeom prst="roundRect">
            <a:avLst>
              <a:gd name="adj" fmla="val 7442"/>
            </a:avLst>
          </a:prstGeom>
          <a:solidFill>
            <a:srgbClr val="E6E5FA">
              <a:alpha val="80000"/>
            </a:srgbClr>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Paid Campaigns</a:t>
            </a:r>
            <a:endParaRPr lang="en-US" sz="24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Description and breakdown of services offered. </a:t>
            </a:r>
            <a:endParaRPr lang="en-US" sz="1400" dirty="0">
              <a:solidFill>
                <a:schemeClr val="tx1">
                  <a:lumMod val="65000"/>
                  <a:lumOff val="35000"/>
                </a:schemeClr>
              </a:solidFill>
              <a:latin typeface="Century Gothic" panose="020B0502020202020204" pitchFamily="34" charset="0"/>
            </a:endParaRPr>
          </a:p>
          <a:p>
            <a:pPr marL="0" marR="0" lvl="0" indent="0" algn="ctr" defTabSz="914400" rtl="0" eaLnBrk="1" fontAlgn="base" latinLnBrk="0" hangingPunct="1">
              <a:lnSpc>
                <a:spcPct val="100000"/>
              </a:lnSpc>
              <a:spcBef>
                <a:spcPts val="120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ROI</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a:t>
            </a:r>
          </a:p>
        </p:txBody>
      </p:sp>
      <p:sp>
        <p:nvSpPr>
          <p:cNvPr id="36" name="Rectangle 35">
            <a:extLst>
              <a:ext uri="{FF2B5EF4-FFF2-40B4-BE49-F238E27FC236}">
                <a16:creationId xmlns:a16="http://schemas.microsoft.com/office/drawing/2014/main" id="{C706ED62-6D02-5CFB-82CF-F5CD6F167414}"/>
              </a:ext>
            </a:extLst>
          </p:cNvPr>
          <p:cNvSpPr/>
          <p:nvPr/>
        </p:nvSpPr>
        <p:spPr>
          <a:xfrm>
            <a:off x="9066780" y="1810567"/>
            <a:ext cx="2676381" cy="898347"/>
          </a:xfrm>
          <a:prstGeom prst="rect">
            <a:avLst/>
          </a:prstGeom>
          <a:solidFill>
            <a:srgbClr val="7A81FF"/>
          </a:solidFill>
          <a:ln>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Tree>
    <p:extLst>
      <p:ext uri="{BB962C8B-B14F-4D97-AF65-F5344CB8AC3E}">
        <p14:creationId xmlns:p14="http://schemas.microsoft.com/office/powerpoint/2010/main" val="184474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500E-3320-0114-72D3-929BB391683F}"/>
            </a:ext>
          </a:extLst>
        </p:cNvPr>
        <p:cNvGrpSpPr/>
        <p:nvPr/>
      </p:nvGrpSpPr>
      <p:grpSpPr>
        <a:xfrm>
          <a:off x="0" y="0"/>
          <a:ext cx="0" cy="0"/>
          <a:chOff x="0" y="0"/>
          <a:chExt cx="0" cy="0"/>
        </a:xfrm>
      </p:grpSpPr>
      <p:pic>
        <p:nvPicPr>
          <p:cNvPr id="38" name="Picture 37" descr="Woman writing on whiteboard">
            <a:extLst>
              <a:ext uri="{FF2B5EF4-FFF2-40B4-BE49-F238E27FC236}">
                <a16:creationId xmlns:a16="http://schemas.microsoft.com/office/drawing/2014/main" id="{518739F1-6965-F16B-A161-6F46692CB86A}"/>
              </a:ext>
            </a:extLst>
          </p:cNvPr>
          <p:cNvPicPr>
            <a:picLocks noChangeAspect="1"/>
          </p:cNvPicPr>
          <p:nvPr/>
        </p:nvPicPr>
        <p:blipFill>
          <a:blip r:embed="rId3" cstate="email">
            <a:extLst>
              <a:ext uri="{28A0092B-C50C-407E-A947-70E740481C1C}">
                <a14:useLocalDpi xmlns:a14="http://schemas.microsoft.com/office/drawing/2010/main"/>
              </a:ext>
            </a:extLst>
          </a:blip>
          <a:srcRect l="16027" r="40506"/>
          <a:stretch/>
        </p:blipFill>
        <p:spPr>
          <a:xfrm>
            <a:off x="0" y="0"/>
            <a:ext cx="4471415" cy="6858000"/>
          </a:xfrm>
          <a:prstGeom prst="rect">
            <a:avLst/>
          </a:prstGeom>
        </p:spPr>
      </p:pic>
      <p:sp>
        <p:nvSpPr>
          <p:cNvPr id="4" name="Google Shape;90;p1">
            <a:extLst>
              <a:ext uri="{FF2B5EF4-FFF2-40B4-BE49-F238E27FC236}">
                <a16:creationId xmlns:a16="http://schemas.microsoft.com/office/drawing/2014/main" id="{CDD18B4D-279F-3976-B9F8-F17D01EF4E62}"/>
              </a:ext>
            </a:extLst>
          </p:cNvPr>
          <p:cNvSpPr txBox="1"/>
          <p:nvPr/>
        </p:nvSpPr>
        <p:spPr>
          <a:xfrm>
            <a:off x="5266944" y="362918"/>
            <a:ext cx="614156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Us</a:t>
            </a:r>
          </a:p>
        </p:txBody>
      </p:sp>
      <p:sp>
        <p:nvSpPr>
          <p:cNvPr id="15" name="Google Shape;90;p1">
            <a:extLst>
              <a:ext uri="{FF2B5EF4-FFF2-40B4-BE49-F238E27FC236}">
                <a16:creationId xmlns:a16="http://schemas.microsoft.com/office/drawing/2014/main" id="{7AC3B80C-C880-2A80-9CBB-480B18529FC9}"/>
              </a:ext>
            </a:extLst>
          </p:cNvPr>
          <p:cNvSpPr txBox="1"/>
          <p:nvPr/>
        </p:nvSpPr>
        <p:spPr>
          <a:xfrm>
            <a:off x="5266942" y="1372127"/>
            <a:ext cx="6141569" cy="707846"/>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Company Background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background.</a:t>
            </a:r>
          </a:p>
        </p:txBody>
      </p:sp>
      <p:sp>
        <p:nvSpPr>
          <p:cNvPr id="16" name="Google Shape;90;p1">
            <a:extLst>
              <a:ext uri="{FF2B5EF4-FFF2-40B4-BE49-F238E27FC236}">
                <a16:creationId xmlns:a16="http://schemas.microsoft.com/office/drawing/2014/main" id="{D57B928A-30E0-DF0C-EB0E-518958666F40}"/>
              </a:ext>
            </a:extLst>
          </p:cNvPr>
          <p:cNvSpPr txBox="1"/>
          <p:nvPr/>
        </p:nvSpPr>
        <p:spPr>
          <a:xfrm>
            <a:off x="5027090" y="3449801"/>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Vision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vision.</a:t>
            </a:r>
          </a:p>
        </p:txBody>
      </p:sp>
      <p:sp>
        <p:nvSpPr>
          <p:cNvPr id="17" name="Google Shape;90;p1">
            <a:extLst>
              <a:ext uri="{FF2B5EF4-FFF2-40B4-BE49-F238E27FC236}">
                <a16:creationId xmlns:a16="http://schemas.microsoft.com/office/drawing/2014/main" id="{FB5F6853-2517-DF43-E9AE-CB35EAD71479}"/>
              </a:ext>
            </a:extLst>
          </p:cNvPr>
          <p:cNvSpPr txBox="1"/>
          <p:nvPr/>
        </p:nvSpPr>
        <p:spPr>
          <a:xfrm>
            <a:off x="8679053" y="3429000"/>
            <a:ext cx="2963007" cy="1107955"/>
          </a:xfrm>
          <a:prstGeom prst="rect">
            <a:avLst/>
          </a:prstGeom>
          <a:noFill/>
          <a:ln>
            <a:noFill/>
          </a:ln>
        </p:spPr>
        <p:txBody>
          <a:bodyPr spcFirstLastPara="1" wrap="square" lIns="91425" tIns="45700" rIns="91425" bIns="45700" anchor="t" anchorCtr="0">
            <a:spAutoFit/>
          </a:bodyPr>
          <a:lstStyle/>
          <a:p>
            <a:pPr algn="ctr">
              <a:spcBef>
                <a:spcPts val="1200"/>
              </a:spcBef>
            </a:pPr>
            <a:r>
              <a:rPr lang="en-US" sz="2400" b="1" dirty="0">
                <a:solidFill>
                  <a:schemeClr val="tx1">
                    <a:lumMod val="65000"/>
                    <a:lumOff val="35000"/>
                  </a:schemeClr>
                </a:solidFill>
                <a:latin typeface="Century Gothic"/>
                <a:sym typeface="Century Gothic"/>
              </a:rPr>
              <a:t>Values</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company’s values.</a:t>
            </a:r>
          </a:p>
        </p:txBody>
      </p:sp>
      <p:cxnSp>
        <p:nvCxnSpPr>
          <p:cNvPr id="18" name="Straight Connector 17">
            <a:extLst>
              <a:ext uri="{FF2B5EF4-FFF2-40B4-BE49-F238E27FC236}">
                <a16:creationId xmlns:a16="http://schemas.microsoft.com/office/drawing/2014/main" id="{1D0A682D-591D-507F-A97E-A767FE0C902C}"/>
              </a:ext>
            </a:extLst>
          </p:cNvPr>
          <p:cNvCxnSpPr>
            <a:cxnSpLocks/>
          </p:cNvCxnSpPr>
          <p:nvPr/>
        </p:nvCxnSpPr>
        <p:spPr>
          <a:xfrm>
            <a:off x="8323045" y="3040594"/>
            <a:ext cx="0" cy="2486784"/>
          </a:xfrm>
          <a:prstGeom prst="line">
            <a:avLst/>
          </a:prstGeom>
          <a:ln w="19050">
            <a:solidFill>
              <a:srgbClr val="7A81FF"/>
            </a:solidFill>
          </a:ln>
        </p:spPr>
        <p:style>
          <a:lnRef idx="1">
            <a:schemeClr val="accent1"/>
          </a:lnRef>
          <a:fillRef idx="0">
            <a:schemeClr val="accent1"/>
          </a:fillRef>
          <a:effectRef idx="0">
            <a:schemeClr val="accent1"/>
          </a:effectRef>
          <a:fontRef idx="minor">
            <a:schemeClr val="tx1"/>
          </a:fontRef>
        </p:style>
      </p:cxnSp>
      <p:sp>
        <p:nvSpPr>
          <p:cNvPr id="32" name="Triangle 31">
            <a:extLst>
              <a:ext uri="{FF2B5EF4-FFF2-40B4-BE49-F238E27FC236}">
                <a16:creationId xmlns:a16="http://schemas.microsoft.com/office/drawing/2014/main" id="{CBE9D970-4B73-067C-017D-98AA312B8679}"/>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461523E4-7998-812F-B573-A10EDBEE2D7C}"/>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106;p2">
            <a:extLst>
              <a:ext uri="{FF2B5EF4-FFF2-40B4-BE49-F238E27FC236}">
                <a16:creationId xmlns:a16="http://schemas.microsoft.com/office/drawing/2014/main" id="{B486F68B-232F-E450-AFB8-34E54850A84D}"/>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9</a:t>
            </a:r>
          </a:p>
        </p:txBody>
      </p:sp>
    </p:spTree>
    <p:extLst>
      <p:ext uri="{BB962C8B-B14F-4D97-AF65-F5344CB8AC3E}">
        <p14:creationId xmlns:p14="http://schemas.microsoft.com/office/powerpoint/2010/main" val="2599183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0B8FC-8496-775E-F73E-995444C2CBA4}"/>
            </a:ext>
          </a:extLst>
        </p:cNvPr>
        <p:cNvGrpSpPr/>
        <p:nvPr/>
      </p:nvGrpSpPr>
      <p:grpSpPr>
        <a:xfrm>
          <a:off x="0" y="0"/>
          <a:ext cx="0" cy="0"/>
          <a:chOff x="0" y="0"/>
          <a:chExt cx="0" cy="0"/>
        </a:xfrm>
      </p:grpSpPr>
      <p:sp>
        <p:nvSpPr>
          <p:cNvPr id="24" name="Triangle 23">
            <a:extLst>
              <a:ext uri="{FF2B5EF4-FFF2-40B4-BE49-F238E27FC236}">
                <a16:creationId xmlns:a16="http://schemas.microsoft.com/office/drawing/2014/main" id="{3DA9DE6F-C754-5C6E-0A6F-5FCF17168CFD}"/>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D50811AA-FF62-F13E-DB6A-3586BA5287BC}"/>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298AB7FC-55BB-896F-2DFF-7D8B18623BE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Our Team</a:t>
            </a:r>
          </a:p>
        </p:txBody>
      </p:sp>
      <p:sp>
        <p:nvSpPr>
          <p:cNvPr id="8" name="Google Shape;90;p1">
            <a:extLst>
              <a:ext uri="{FF2B5EF4-FFF2-40B4-BE49-F238E27FC236}">
                <a16:creationId xmlns:a16="http://schemas.microsoft.com/office/drawing/2014/main" id="{4FCCF36F-6E73-76BB-3058-685D2F19599B}"/>
              </a:ext>
            </a:extLst>
          </p:cNvPr>
          <p:cNvSpPr txBox="1"/>
          <p:nvPr/>
        </p:nvSpPr>
        <p:spPr>
          <a:xfrm>
            <a:off x="714944"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1</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9" name="Oval 8">
            <a:extLst>
              <a:ext uri="{FF2B5EF4-FFF2-40B4-BE49-F238E27FC236}">
                <a16:creationId xmlns:a16="http://schemas.microsoft.com/office/drawing/2014/main" id="{B4D0679B-4361-482B-614E-D120812728AE}"/>
              </a:ext>
            </a:extLst>
          </p:cNvPr>
          <p:cNvSpPr/>
          <p:nvPr/>
        </p:nvSpPr>
        <p:spPr>
          <a:xfrm>
            <a:off x="1435913" y="1702652"/>
            <a:ext cx="1521069" cy="1521069"/>
          </a:xfrm>
          <a:prstGeom prst="ellipse">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Google Shape;90;p1">
            <a:extLst>
              <a:ext uri="{FF2B5EF4-FFF2-40B4-BE49-F238E27FC236}">
                <a16:creationId xmlns:a16="http://schemas.microsoft.com/office/drawing/2014/main" id="{82CB2C00-772E-763A-901E-D1B8EF3458C1}"/>
              </a:ext>
            </a:extLst>
          </p:cNvPr>
          <p:cNvSpPr txBox="1"/>
          <p:nvPr/>
        </p:nvSpPr>
        <p:spPr>
          <a:xfrm>
            <a:off x="4614496"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2</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5" name="Oval 14">
            <a:extLst>
              <a:ext uri="{FF2B5EF4-FFF2-40B4-BE49-F238E27FC236}">
                <a16:creationId xmlns:a16="http://schemas.microsoft.com/office/drawing/2014/main" id="{53748CA7-7422-0BA7-E6FA-622DB1C6F1A3}"/>
              </a:ext>
            </a:extLst>
          </p:cNvPr>
          <p:cNvSpPr/>
          <p:nvPr/>
        </p:nvSpPr>
        <p:spPr>
          <a:xfrm>
            <a:off x="5335465" y="1702652"/>
            <a:ext cx="1521069" cy="1521069"/>
          </a:xfrm>
          <a:prstGeom prst="ellipse">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Google Shape;90;p1">
            <a:extLst>
              <a:ext uri="{FF2B5EF4-FFF2-40B4-BE49-F238E27FC236}">
                <a16:creationId xmlns:a16="http://schemas.microsoft.com/office/drawing/2014/main" id="{8C6C0961-FCA8-E609-C014-6DDA8C4EDEA8}"/>
              </a:ext>
            </a:extLst>
          </p:cNvPr>
          <p:cNvSpPr txBox="1"/>
          <p:nvPr/>
        </p:nvSpPr>
        <p:spPr>
          <a:xfrm>
            <a:off x="8510730" y="3360726"/>
            <a:ext cx="2963007" cy="1400343"/>
          </a:xfrm>
          <a:prstGeom prst="rect">
            <a:avLst/>
          </a:prstGeom>
          <a:noFill/>
          <a:ln>
            <a:noFill/>
          </a:ln>
        </p:spPr>
        <p:txBody>
          <a:bodyPr spcFirstLastPara="1" wrap="square" lIns="91425" tIns="45700" rIns="91425" bIns="45700" anchor="t" anchorCtr="0">
            <a:spAutoFit/>
          </a:bodyPr>
          <a:lstStyle/>
          <a:p>
            <a:pPr algn="ctr"/>
            <a:r>
              <a:rPr lang="en-US" sz="2400" b="1" dirty="0">
                <a:solidFill>
                  <a:schemeClr val="tx1">
                    <a:lumMod val="65000"/>
                    <a:lumOff val="35000"/>
                  </a:schemeClr>
                </a:solidFill>
                <a:latin typeface="Century Gothic"/>
                <a:sym typeface="Century Gothic"/>
              </a:rPr>
              <a:t>Team Member 3</a:t>
            </a:r>
          </a:p>
          <a:p>
            <a:pPr algn="ctr"/>
            <a:r>
              <a:rPr lang="en-US" sz="2400" dirty="0">
                <a:solidFill>
                  <a:schemeClr val="tx1">
                    <a:lumMod val="65000"/>
                    <a:lumOff val="35000"/>
                  </a:schemeClr>
                </a:solidFill>
                <a:latin typeface="Century Gothic"/>
                <a:sym typeface="Century Gothic"/>
              </a:rPr>
              <a:t>Title </a:t>
            </a:r>
          </a:p>
          <a:p>
            <a:pPr marL="0" marR="0" lvl="0" indent="0" algn="ctr" rtl="0">
              <a:spcBef>
                <a:spcPts val="60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team member.</a:t>
            </a:r>
          </a:p>
        </p:txBody>
      </p:sp>
      <p:sp>
        <p:nvSpPr>
          <p:cNvPr id="17" name="Oval 16">
            <a:extLst>
              <a:ext uri="{FF2B5EF4-FFF2-40B4-BE49-F238E27FC236}">
                <a16:creationId xmlns:a16="http://schemas.microsoft.com/office/drawing/2014/main" id="{3EE87430-441E-F612-46FD-C95BB2C903CF}"/>
              </a:ext>
            </a:extLst>
          </p:cNvPr>
          <p:cNvSpPr/>
          <p:nvPr/>
        </p:nvSpPr>
        <p:spPr>
          <a:xfrm>
            <a:off x="9231699" y="1702652"/>
            <a:ext cx="1521069" cy="1521069"/>
          </a:xfrm>
          <a:prstGeom prst="ellipse">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 name="Group 17">
            <a:extLst>
              <a:ext uri="{FF2B5EF4-FFF2-40B4-BE49-F238E27FC236}">
                <a16:creationId xmlns:a16="http://schemas.microsoft.com/office/drawing/2014/main" id="{CFCFFB9D-393A-DDB0-7614-B27747E291B8}"/>
              </a:ext>
            </a:extLst>
          </p:cNvPr>
          <p:cNvGrpSpPr/>
          <p:nvPr/>
        </p:nvGrpSpPr>
        <p:grpSpPr>
          <a:xfrm>
            <a:off x="4131224" y="1429234"/>
            <a:ext cx="3906715" cy="3987593"/>
            <a:chOff x="4131224" y="1359661"/>
            <a:chExt cx="3906715" cy="4891178"/>
          </a:xfrm>
        </p:grpSpPr>
        <p:cxnSp>
          <p:nvCxnSpPr>
            <p:cNvPr id="19" name="Straight Connector 18">
              <a:extLst>
                <a:ext uri="{FF2B5EF4-FFF2-40B4-BE49-F238E27FC236}">
                  <a16:creationId xmlns:a16="http://schemas.microsoft.com/office/drawing/2014/main" id="{0AD5A102-D7ED-50B1-157D-48D6D649F185}"/>
                </a:ext>
              </a:extLst>
            </p:cNvPr>
            <p:cNvCxnSpPr>
              <a:cxnSpLocks/>
            </p:cNvCxnSpPr>
            <p:nvPr/>
          </p:nvCxnSpPr>
          <p:spPr>
            <a:xfrm>
              <a:off x="4131224" y="1359661"/>
              <a:ext cx="0" cy="4891178"/>
            </a:xfrm>
            <a:prstGeom prst="line">
              <a:avLst/>
            </a:prstGeom>
            <a:ln w="19050">
              <a:solidFill>
                <a:srgbClr val="FF7E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F4C403-AC36-DEB4-4183-E3C8F0FCF8C5}"/>
                </a:ext>
              </a:extLst>
            </p:cNvPr>
            <p:cNvCxnSpPr>
              <a:cxnSpLocks/>
            </p:cNvCxnSpPr>
            <p:nvPr/>
          </p:nvCxnSpPr>
          <p:spPr>
            <a:xfrm>
              <a:off x="8037939" y="1359661"/>
              <a:ext cx="0" cy="4891178"/>
            </a:xfrm>
            <a:prstGeom prst="line">
              <a:avLst/>
            </a:prstGeom>
            <a:ln w="19050">
              <a:solidFill>
                <a:srgbClr val="FF7E79"/>
              </a:solidFill>
            </a:ln>
          </p:spPr>
          <p:style>
            <a:lnRef idx="1">
              <a:schemeClr val="accent1"/>
            </a:lnRef>
            <a:fillRef idx="0">
              <a:schemeClr val="accent1"/>
            </a:fillRef>
            <a:effectRef idx="0">
              <a:schemeClr val="accent1"/>
            </a:effectRef>
            <a:fontRef idx="minor">
              <a:schemeClr val="tx1"/>
            </a:fontRef>
          </p:style>
        </p:cxnSp>
      </p:grpSp>
      <p:sp>
        <p:nvSpPr>
          <p:cNvPr id="23" name="Google Shape;106;p2">
            <a:extLst>
              <a:ext uri="{FF2B5EF4-FFF2-40B4-BE49-F238E27FC236}">
                <a16:creationId xmlns:a16="http://schemas.microsoft.com/office/drawing/2014/main" id="{653A686D-1E1F-1414-8535-4A96629D784D}"/>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10</a:t>
            </a:r>
          </a:p>
        </p:txBody>
      </p:sp>
    </p:spTree>
    <p:extLst>
      <p:ext uri="{BB962C8B-B14F-4D97-AF65-F5344CB8AC3E}">
        <p14:creationId xmlns:p14="http://schemas.microsoft.com/office/powerpoint/2010/main" val="242439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0728D-CCFC-0281-C6C5-F13FCCB3EDA7}"/>
            </a:ext>
          </a:extLst>
        </p:cNvPr>
        <p:cNvGrpSpPr/>
        <p:nvPr/>
      </p:nvGrpSpPr>
      <p:grpSpPr>
        <a:xfrm>
          <a:off x="0" y="0"/>
          <a:ext cx="0" cy="0"/>
          <a:chOff x="0" y="0"/>
          <a:chExt cx="0" cy="0"/>
        </a:xfrm>
      </p:grpSpPr>
      <p:sp>
        <p:nvSpPr>
          <p:cNvPr id="24" name="Triangle 23">
            <a:extLst>
              <a:ext uri="{FF2B5EF4-FFF2-40B4-BE49-F238E27FC236}">
                <a16:creationId xmlns:a16="http://schemas.microsoft.com/office/drawing/2014/main" id="{3AA75EDE-167C-BDCB-E6D7-1AFECC1C1294}"/>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A64391D3-F264-C5F2-EA27-6DBE229EB29A}"/>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03ECF3D3-2F30-3BB4-1AA9-2373A6CF2214}"/>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Testimonials</a:t>
            </a:r>
          </a:p>
        </p:txBody>
      </p:sp>
      <p:sp>
        <p:nvSpPr>
          <p:cNvPr id="23" name="Google Shape;106;p2">
            <a:extLst>
              <a:ext uri="{FF2B5EF4-FFF2-40B4-BE49-F238E27FC236}">
                <a16:creationId xmlns:a16="http://schemas.microsoft.com/office/drawing/2014/main" id="{28697A75-6BE3-F6CD-D788-F4F6302BA4F2}"/>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11</a:t>
            </a:r>
          </a:p>
        </p:txBody>
      </p:sp>
      <p:sp>
        <p:nvSpPr>
          <p:cNvPr id="2" name="Rounded Rectangle 1">
            <a:extLst>
              <a:ext uri="{FF2B5EF4-FFF2-40B4-BE49-F238E27FC236}">
                <a16:creationId xmlns:a16="http://schemas.microsoft.com/office/drawing/2014/main" id="{331EA433-B698-9DFE-6FE7-4DB023700AAA}"/>
              </a:ext>
            </a:extLst>
          </p:cNvPr>
          <p:cNvSpPr/>
          <p:nvPr/>
        </p:nvSpPr>
        <p:spPr>
          <a:xfrm>
            <a:off x="567890" y="1880722"/>
            <a:ext cx="3222866" cy="2947047"/>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Google Shape;90;p1">
            <a:extLst>
              <a:ext uri="{FF2B5EF4-FFF2-40B4-BE49-F238E27FC236}">
                <a16:creationId xmlns:a16="http://schemas.microsoft.com/office/drawing/2014/main" id="{148EDB83-D487-BBE1-EDDB-39098199CCD2}"/>
              </a:ext>
            </a:extLst>
          </p:cNvPr>
          <p:cNvSpPr txBox="1"/>
          <p:nvPr/>
        </p:nvSpPr>
        <p:spPr>
          <a:xfrm>
            <a:off x="883923" y="2038640"/>
            <a:ext cx="2590800"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Century Gothic"/>
                <a:sym typeface="Century Gothic"/>
              </a:rPr>
              <a:t>Testimonial Header</a:t>
            </a:r>
          </a:p>
          <a:p>
            <a:pPr marL="0" marR="0" lvl="0" indent="0" algn="ctr" rtl="0">
              <a:spcBef>
                <a:spcPts val="600"/>
              </a:spcBef>
              <a:spcAft>
                <a:spcPts val="0"/>
              </a:spcAft>
              <a:buNone/>
            </a:pPr>
            <a:r>
              <a:rPr lang="en-US" sz="1600" dirty="0">
                <a:solidFill>
                  <a:schemeClr val="bg1"/>
                </a:solidFill>
                <a:latin typeface="Century Gothic"/>
                <a:sym typeface="Century Gothic"/>
              </a:rPr>
              <a:t>“Testimonial”</a:t>
            </a:r>
          </a:p>
          <a:p>
            <a:pPr marL="0" marR="0" lvl="0" indent="0" algn="ctr" rtl="0">
              <a:spcBef>
                <a:spcPts val="600"/>
              </a:spcBef>
              <a:spcAft>
                <a:spcPts val="0"/>
              </a:spcAft>
              <a:buNone/>
            </a:pPr>
            <a:r>
              <a:rPr lang="en-US" sz="1100" i="1" dirty="0">
                <a:solidFill>
                  <a:schemeClr val="bg1"/>
                </a:solidFill>
                <a:latin typeface="Century Gothic"/>
                <a:sym typeface="Century Gothic"/>
              </a:rPr>
              <a:t>- Client</a:t>
            </a:r>
          </a:p>
        </p:txBody>
      </p:sp>
      <p:sp>
        <p:nvSpPr>
          <p:cNvPr id="5" name="Rounded Rectangle 4">
            <a:extLst>
              <a:ext uri="{FF2B5EF4-FFF2-40B4-BE49-F238E27FC236}">
                <a16:creationId xmlns:a16="http://schemas.microsoft.com/office/drawing/2014/main" id="{53D88B2B-35C0-6870-4FEC-00A6B9549C9A}"/>
              </a:ext>
            </a:extLst>
          </p:cNvPr>
          <p:cNvSpPr/>
          <p:nvPr/>
        </p:nvSpPr>
        <p:spPr>
          <a:xfrm>
            <a:off x="4478975" y="1880722"/>
            <a:ext cx="3222866" cy="2947047"/>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ounded Rectangle 5">
            <a:extLst>
              <a:ext uri="{FF2B5EF4-FFF2-40B4-BE49-F238E27FC236}">
                <a16:creationId xmlns:a16="http://schemas.microsoft.com/office/drawing/2014/main" id="{5855CC03-4FA6-A5DA-3291-E95EF949921A}"/>
              </a:ext>
            </a:extLst>
          </p:cNvPr>
          <p:cNvSpPr/>
          <p:nvPr/>
        </p:nvSpPr>
        <p:spPr>
          <a:xfrm>
            <a:off x="8401244" y="1880722"/>
            <a:ext cx="3222866" cy="2947047"/>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Google Shape;90;p1">
            <a:extLst>
              <a:ext uri="{FF2B5EF4-FFF2-40B4-BE49-F238E27FC236}">
                <a16:creationId xmlns:a16="http://schemas.microsoft.com/office/drawing/2014/main" id="{76FA9946-0680-009D-F255-677BCF41C9C5}"/>
              </a:ext>
            </a:extLst>
          </p:cNvPr>
          <p:cNvSpPr txBox="1"/>
          <p:nvPr/>
        </p:nvSpPr>
        <p:spPr>
          <a:xfrm>
            <a:off x="4795008" y="2038640"/>
            <a:ext cx="2590800"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Century Gothic"/>
                <a:sym typeface="Century Gothic"/>
              </a:rPr>
              <a:t>Testimonial Header</a:t>
            </a:r>
          </a:p>
          <a:p>
            <a:pPr marL="0" marR="0" lvl="0" indent="0" algn="ctr" rtl="0">
              <a:spcBef>
                <a:spcPts val="600"/>
              </a:spcBef>
              <a:spcAft>
                <a:spcPts val="0"/>
              </a:spcAft>
              <a:buNone/>
            </a:pPr>
            <a:r>
              <a:rPr lang="en-US" sz="1600" dirty="0">
                <a:solidFill>
                  <a:schemeClr val="bg1"/>
                </a:solidFill>
                <a:latin typeface="Century Gothic"/>
                <a:sym typeface="Century Gothic"/>
              </a:rPr>
              <a:t>“Testimonial”</a:t>
            </a:r>
          </a:p>
          <a:p>
            <a:pPr marL="0" marR="0" lvl="0" indent="0" algn="ctr" rtl="0">
              <a:spcBef>
                <a:spcPts val="600"/>
              </a:spcBef>
              <a:spcAft>
                <a:spcPts val="0"/>
              </a:spcAft>
              <a:buNone/>
            </a:pPr>
            <a:r>
              <a:rPr lang="en-US" sz="1100" i="1" dirty="0">
                <a:solidFill>
                  <a:schemeClr val="bg1"/>
                </a:solidFill>
                <a:latin typeface="Century Gothic"/>
                <a:sym typeface="Century Gothic"/>
              </a:rPr>
              <a:t>- Client</a:t>
            </a:r>
          </a:p>
        </p:txBody>
      </p:sp>
      <p:sp>
        <p:nvSpPr>
          <p:cNvPr id="30" name="Google Shape;90;p1">
            <a:extLst>
              <a:ext uri="{FF2B5EF4-FFF2-40B4-BE49-F238E27FC236}">
                <a16:creationId xmlns:a16="http://schemas.microsoft.com/office/drawing/2014/main" id="{7FFC8D1E-D4C4-2F09-DF00-FC3BAC867E93}"/>
              </a:ext>
            </a:extLst>
          </p:cNvPr>
          <p:cNvSpPr txBox="1"/>
          <p:nvPr/>
        </p:nvSpPr>
        <p:spPr>
          <a:xfrm>
            <a:off x="8717277" y="2038640"/>
            <a:ext cx="2590800" cy="14003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bg1"/>
                </a:solidFill>
                <a:latin typeface="Century Gothic"/>
                <a:sym typeface="Century Gothic"/>
              </a:rPr>
              <a:t>Testimonial Header</a:t>
            </a:r>
          </a:p>
          <a:p>
            <a:pPr marL="0" marR="0" lvl="0" indent="0" algn="ctr" rtl="0">
              <a:spcBef>
                <a:spcPts val="600"/>
              </a:spcBef>
              <a:spcAft>
                <a:spcPts val="0"/>
              </a:spcAft>
              <a:buNone/>
            </a:pPr>
            <a:r>
              <a:rPr lang="en-US" sz="1600" dirty="0">
                <a:solidFill>
                  <a:schemeClr val="bg1"/>
                </a:solidFill>
                <a:latin typeface="Century Gothic"/>
                <a:sym typeface="Century Gothic"/>
              </a:rPr>
              <a:t>“Testimonial”</a:t>
            </a:r>
          </a:p>
          <a:p>
            <a:pPr marL="0" marR="0" lvl="0" indent="0" algn="ctr" rtl="0">
              <a:spcBef>
                <a:spcPts val="600"/>
              </a:spcBef>
              <a:spcAft>
                <a:spcPts val="0"/>
              </a:spcAft>
              <a:buNone/>
            </a:pPr>
            <a:r>
              <a:rPr lang="en-US" sz="1100" i="1" dirty="0">
                <a:solidFill>
                  <a:schemeClr val="bg1"/>
                </a:solidFill>
                <a:latin typeface="Century Gothic"/>
                <a:sym typeface="Century Gothic"/>
              </a:rPr>
              <a:t>- Client</a:t>
            </a:r>
          </a:p>
        </p:txBody>
      </p:sp>
    </p:spTree>
    <p:extLst>
      <p:ext uri="{BB962C8B-B14F-4D97-AF65-F5344CB8AC3E}">
        <p14:creationId xmlns:p14="http://schemas.microsoft.com/office/powerpoint/2010/main" val="3767807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E41AB-7D9C-A694-D6A0-7B9F74EC1F88}"/>
            </a:ext>
          </a:extLst>
        </p:cNvPr>
        <p:cNvGrpSpPr/>
        <p:nvPr/>
      </p:nvGrpSpPr>
      <p:grpSpPr>
        <a:xfrm>
          <a:off x="0" y="0"/>
          <a:ext cx="0" cy="0"/>
          <a:chOff x="0" y="0"/>
          <a:chExt cx="0" cy="0"/>
        </a:xfrm>
      </p:grpSpPr>
      <p:pic>
        <p:nvPicPr>
          <p:cNvPr id="5" name="Picture 4" descr="Person on staircase">
            <a:extLst>
              <a:ext uri="{FF2B5EF4-FFF2-40B4-BE49-F238E27FC236}">
                <a16:creationId xmlns:a16="http://schemas.microsoft.com/office/drawing/2014/main" id="{E0A2246D-750F-278C-4450-2AD436C2D36B}"/>
              </a:ext>
            </a:extLst>
          </p:cNvPr>
          <p:cNvPicPr>
            <a:picLocks noChangeAspect="1"/>
          </p:cNvPicPr>
          <p:nvPr/>
        </p:nvPicPr>
        <p:blipFill>
          <a:blip r:embed="rId3" cstate="email">
            <a:extLst>
              <a:ext uri="{28A0092B-C50C-407E-A947-70E740481C1C}">
                <a14:useLocalDpi xmlns:a14="http://schemas.microsoft.com/office/drawing/2010/main"/>
              </a:ext>
            </a:extLst>
          </a:blip>
          <a:srcRect r="2066"/>
          <a:stretch/>
        </p:blipFill>
        <p:spPr>
          <a:xfrm>
            <a:off x="0" y="0"/>
            <a:ext cx="4471415" cy="6858000"/>
          </a:xfrm>
          <a:prstGeom prst="rect">
            <a:avLst/>
          </a:prstGeom>
        </p:spPr>
      </p:pic>
      <p:sp>
        <p:nvSpPr>
          <p:cNvPr id="4" name="Google Shape;90;p1">
            <a:extLst>
              <a:ext uri="{FF2B5EF4-FFF2-40B4-BE49-F238E27FC236}">
                <a16:creationId xmlns:a16="http://schemas.microsoft.com/office/drawing/2014/main" id="{FB4A9A13-ED4F-AB7D-2317-BA9FEFC9C54F}"/>
              </a:ext>
            </a:extLst>
          </p:cNvPr>
          <p:cNvSpPr txBox="1"/>
          <p:nvPr/>
        </p:nvSpPr>
        <p:spPr>
          <a:xfrm>
            <a:off x="5266944" y="362918"/>
            <a:ext cx="614156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32" name="Triangle 31">
            <a:extLst>
              <a:ext uri="{FF2B5EF4-FFF2-40B4-BE49-F238E27FC236}">
                <a16:creationId xmlns:a16="http://schemas.microsoft.com/office/drawing/2014/main" id="{C4CF7E02-1B94-06C6-6AF8-A5D9CE487FD0}"/>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1307889D-39EB-AD47-4B2E-2051EBA3707A}"/>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Google Shape;106;p2">
            <a:extLst>
              <a:ext uri="{FF2B5EF4-FFF2-40B4-BE49-F238E27FC236}">
                <a16:creationId xmlns:a16="http://schemas.microsoft.com/office/drawing/2014/main" id="{B4D182FE-F4E1-753D-7D92-8BD415440F55}"/>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12</a:t>
            </a:r>
          </a:p>
        </p:txBody>
      </p:sp>
      <p:sp>
        <p:nvSpPr>
          <p:cNvPr id="2" name="Google Shape;90;p1">
            <a:extLst>
              <a:ext uri="{FF2B5EF4-FFF2-40B4-BE49-F238E27FC236}">
                <a16:creationId xmlns:a16="http://schemas.microsoft.com/office/drawing/2014/main" id="{D61A6076-A37C-CD19-091A-27E7449E2A5F}"/>
              </a:ext>
            </a:extLst>
          </p:cNvPr>
          <p:cNvSpPr txBox="1"/>
          <p:nvPr/>
        </p:nvSpPr>
        <p:spPr>
          <a:xfrm>
            <a:off x="5266944" y="1372127"/>
            <a:ext cx="6141568"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Information on next steps. </a:t>
            </a:r>
          </a:p>
          <a:p>
            <a:pPr marL="0" marR="0" lvl="0" indent="0" algn="ctr"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algn="ctr"/>
            <a:r>
              <a:rPr lang="en-US" sz="2400" b="1" dirty="0">
                <a:solidFill>
                  <a:schemeClr val="tx1">
                    <a:lumMod val="65000"/>
                    <a:lumOff val="35000"/>
                  </a:schemeClr>
                </a:solidFill>
                <a:latin typeface="Century Gothic"/>
                <a:sym typeface="Century Gothic"/>
              </a:rPr>
              <a:t>Conclusion </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Recap and next steps to move forward.</a:t>
            </a:r>
          </a:p>
        </p:txBody>
      </p:sp>
    </p:spTree>
    <p:extLst>
      <p:ext uri="{BB962C8B-B14F-4D97-AF65-F5344CB8AC3E}">
        <p14:creationId xmlns:p14="http://schemas.microsoft.com/office/powerpoint/2010/main" val="123438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9893"/>
          </a:schemeClr>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06;p2">
            <a:extLst>
              <a:ext uri="{FF2B5EF4-FFF2-40B4-BE49-F238E27FC236}">
                <a16:creationId xmlns:a16="http://schemas.microsoft.com/office/drawing/2014/main" id="{5B2483EC-A73C-70CE-A75C-EF1568E4E8B5}"/>
              </a:ext>
            </a:extLst>
          </p:cNvPr>
          <p:cNvSpPr txBox="1"/>
          <p:nvPr/>
        </p:nvSpPr>
        <p:spPr>
          <a:xfrm>
            <a:off x="5819335" y="6220908"/>
            <a:ext cx="6372665"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PPC (Pay-Per-Click) Marketing Proposal</a:t>
            </a:r>
          </a:p>
        </p:txBody>
      </p:sp>
      <p:sp>
        <p:nvSpPr>
          <p:cNvPr id="13" name="TextBox 12">
            <a:extLst>
              <a:ext uri="{FF2B5EF4-FFF2-40B4-BE49-F238E27FC236}">
                <a16:creationId xmlns:a16="http://schemas.microsoft.com/office/drawing/2014/main" id="{7A7C68DB-8283-4DB3-D3B8-4EC304A2FA59}"/>
              </a:ext>
            </a:extLst>
          </p:cNvPr>
          <p:cNvSpPr txBox="1"/>
          <p:nvPr/>
        </p:nvSpPr>
        <p:spPr>
          <a:xfrm>
            <a:off x="1858541" y="1629915"/>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Executive Summary</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14" name="Google Shape;90;p1">
            <a:extLst>
              <a:ext uri="{FF2B5EF4-FFF2-40B4-BE49-F238E27FC236}">
                <a16:creationId xmlns:a16="http://schemas.microsoft.com/office/drawing/2014/main" id="{60A5F0B2-5A59-CCAA-3F49-6B7191707E49}"/>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Table of Contents</a:t>
            </a:r>
          </a:p>
        </p:txBody>
      </p:sp>
      <p:sp>
        <p:nvSpPr>
          <p:cNvPr id="15" name="Teardrop 14">
            <a:extLst>
              <a:ext uri="{FF2B5EF4-FFF2-40B4-BE49-F238E27FC236}">
                <a16:creationId xmlns:a16="http://schemas.microsoft.com/office/drawing/2014/main" id="{48651276-69E3-416E-B2CE-B68841F61B7E}"/>
              </a:ext>
            </a:extLst>
          </p:cNvPr>
          <p:cNvSpPr/>
          <p:nvPr/>
        </p:nvSpPr>
        <p:spPr>
          <a:xfrm>
            <a:off x="1272393" y="1575820"/>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1</a:t>
            </a:r>
          </a:p>
        </p:txBody>
      </p:sp>
      <p:sp>
        <p:nvSpPr>
          <p:cNvPr id="16" name="TextBox 15">
            <a:extLst>
              <a:ext uri="{FF2B5EF4-FFF2-40B4-BE49-F238E27FC236}">
                <a16:creationId xmlns:a16="http://schemas.microsoft.com/office/drawing/2014/main" id="{5497CEB0-E4B6-C837-FDDD-FE70464F967C}"/>
              </a:ext>
            </a:extLst>
          </p:cNvPr>
          <p:cNvSpPr txBox="1"/>
          <p:nvPr/>
        </p:nvSpPr>
        <p:spPr>
          <a:xfrm>
            <a:off x="1858541" y="2350088"/>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Project Goals</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17" name="Teardrop 16">
            <a:extLst>
              <a:ext uri="{FF2B5EF4-FFF2-40B4-BE49-F238E27FC236}">
                <a16:creationId xmlns:a16="http://schemas.microsoft.com/office/drawing/2014/main" id="{B01D8AC0-BB02-FE85-45F2-DAA01F8BD149}"/>
              </a:ext>
            </a:extLst>
          </p:cNvPr>
          <p:cNvSpPr/>
          <p:nvPr/>
        </p:nvSpPr>
        <p:spPr>
          <a:xfrm>
            <a:off x="1272393" y="2295993"/>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2</a:t>
            </a:r>
          </a:p>
        </p:txBody>
      </p:sp>
      <p:sp>
        <p:nvSpPr>
          <p:cNvPr id="18" name="TextBox 17">
            <a:extLst>
              <a:ext uri="{FF2B5EF4-FFF2-40B4-BE49-F238E27FC236}">
                <a16:creationId xmlns:a16="http://schemas.microsoft.com/office/drawing/2014/main" id="{412EC6DA-1972-F3D7-8FBE-6F55789147C3}"/>
              </a:ext>
            </a:extLst>
          </p:cNvPr>
          <p:cNvSpPr txBox="1"/>
          <p:nvPr/>
        </p:nvSpPr>
        <p:spPr>
          <a:xfrm>
            <a:off x="1858541" y="3070261"/>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Project Scope</a:t>
            </a:r>
          </a:p>
        </p:txBody>
      </p:sp>
      <p:sp>
        <p:nvSpPr>
          <p:cNvPr id="19" name="Teardrop 18">
            <a:extLst>
              <a:ext uri="{FF2B5EF4-FFF2-40B4-BE49-F238E27FC236}">
                <a16:creationId xmlns:a16="http://schemas.microsoft.com/office/drawing/2014/main" id="{BB5A12A5-27F4-8246-86DB-9F7BFBD50E4B}"/>
              </a:ext>
            </a:extLst>
          </p:cNvPr>
          <p:cNvSpPr/>
          <p:nvPr/>
        </p:nvSpPr>
        <p:spPr>
          <a:xfrm>
            <a:off x="1272393" y="3016166"/>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3</a:t>
            </a:r>
          </a:p>
        </p:txBody>
      </p:sp>
      <p:sp>
        <p:nvSpPr>
          <p:cNvPr id="20" name="TextBox 19">
            <a:extLst>
              <a:ext uri="{FF2B5EF4-FFF2-40B4-BE49-F238E27FC236}">
                <a16:creationId xmlns:a16="http://schemas.microsoft.com/office/drawing/2014/main" id="{E3171130-5C36-6515-A04C-7CCF326563D3}"/>
              </a:ext>
            </a:extLst>
          </p:cNvPr>
          <p:cNvSpPr txBox="1"/>
          <p:nvPr/>
        </p:nvSpPr>
        <p:spPr>
          <a:xfrm>
            <a:off x="1858541" y="3790434"/>
            <a:ext cx="320775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Search Ads Strategy</a:t>
            </a:r>
          </a:p>
        </p:txBody>
      </p:sp>
      <p:sp>
        <p:nvSpPr>
          <p:cNvPr id="21" name="Teardrop 20">
            <a:extLst>
              <a:ext uri="{FF2B5EF4-FFF2-40B4-BE49-F238E27FC236}">
                <a16:creationId xmlns:a16="http://schemas.microsoft.com/office/drawing/2014/main" id="{F7A1F652-0F15-7AED-31E0-DFB521B0369F}"/>
              </a:ext>
            </a:extLst>
          </p:cNvPr>
          <p:cNvSpPr/>
          <p:nvPr/>
        </p:nvSpPr>
        <p:spPr>
          <a:xfrm>
            <a:off x="1272393" y="3736339"/>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4</a:t>
            </a:r>
          </a:p>
        </p:txBody>
      </p:sp>
      <p:sp>
        <p:nvSpPr>
          <p:cNvPr id="22" name="TextBox 21">
            <a:extLst>
              <a:ext uri="{FF2B5EF4-FFF2-40B4-BE49-F238E27FC236}">
                <a16:creationId xmlns:a16="http://schemas.microsoft.com/office/drawing/2014/main" id="{8E949F24-3770-CF6A-0924-542601B57A17}"/>
              </a:ext>
            </a:extLst>
          </p:cNvPr>
          <p:cNvSpPr txBox="1"/>
          <p:nvPr/>
        </p:nvSpPr>
        <p:spPr>
          <a:xfrm>
            <a:off x="1858541" y="4510607"/>
            <a:ext cx="4595014"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Display Ads and Remarketing Strategy</a:t>
            </a:r>
          </a:p>
        </p:txBody>
      </p:sp>
      <p:sp>
        <p:nvSpPr>
          <p:cNvPr id="23" name="Teardrop 22">
            <a:extLst>
              <a:ext uri="{FF2B5EF4-FFF2-40B4-BE49-F238E27FC236}">
                <a16:creationId xmlns:a16="http://schemas.microsoft.com/office/drawing/2014/main" id="{AB677EDC-0229-CA5B-74A8-2D72150BB7C3}"/>
              </a:ext>
            </a:extLst>
          </p:cNvPr>
          <p:cNvSpPr/>
          <p:nvPr/>
        </p:nvSpPr>
        <p:spPr>
          <a:xfrm>
            <a:off x="1272393" y="4456512"/>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5</a:t>
            </a:r>
          </a:p>
        </p:txBody>
      </p:sp>
      <p:sp>
        <p:nvSpPr>
          <p:cNvPr id="24" name="TextBox 23">
            <a:extLst>
              <a:ext uri="{FF2B5EF4-FFF2-40B4-BE49-F238E27FC236}">
                <a16:creationId xmlns:a16="http://schemas.microsoft.com/office/drawing/2014/main" id="{865CCB5D-350F-A958-BF82-4B0B4171DCF0}"/>
              </a:ext>
            </a:extLst>
          </p:cNvPr>
          <p:cNvSpPr txBox="1"/>
          <p:nvPr/>
        </p:nvSpPr>
        <p:spPr>
          <a:xfrm>
            <a:off x="7660165" y="1626643"/>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Timeline</a:t>
            </a:r>
          </a:p>
        </p:txBody>
      </p:sp>
      <p:sp>
        <p:nvSpPr>
          <p:cNvPr id="25" name="Teardrop 24">
            <a:extLst>
              <a:ext uri="{FF2B5EF4-FFF2-40B4-BE49-F238E27FC236}">
                <a16:creationId xmlns:a16="http://schemas.microsoft.com/office/drawing/2014/main" id="{A287A0AD-639B-EB84-A6F0-D413B1BB8D48}"/>
              </a:ext>
            </a:extLst>
          </p:cNvPr>
          <p:cNvSpPr/>
          <p:nvPr/>
        </p:nvSpPr>
        <p:spPr>
          <a:xfrm>
            <a:off x="7074017" y="1572548"/>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7</a:t>
            </a:r>
          </a:p>
        </p:txBody>
      </p:sp>
      <p:sp>
        <p:nvSpPr>
          <p:cNvPr id="26" name="TextBox 25">
            <a:extLst>
              <a:ext uri="{FF2B5EF4-FFF2-40B4-BE49-F238E27FC236}">
                <a16:creationId xmlns:a16="http://schemas.microsoft.com/office/drawing/2014/main" id="{C4F01AB1-4D07-7070-0B6A-48F3B04BC1FA}"/>
              </a:ext>
            </a:extLst>
          </p:cNvPr>
          <p:cNvSpPr txBox="1"/>
          <p:nvPr/>
        </p:nvSpPr>
        <p:spPr>
          <a:xfrm>
            <a:off x="7660165" y="2348143"/>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Cost Breakdown</a:t>
            </a:r>
          </a:p>
        </p:txBody>
      </p:sp>
      <p:sp>
        <p:nvSpPr>
          <p:cNvPr id="27" name="Teardrop 26">
            <a:extLst>
              <a:ext uri="{FF2B5EF4-FFF2-40B4-BE49-F238E27FC236}">
                <a16:creationId xmlns:a16="http://schemas.microsoft.com/office/drawing/2014/main" id="{7412EA02-FB07-9FC7-66D0-7D774685D88E}"/>
              </a:ext>
            </a:extLst>
          </p:cNvPr>
          <p:cNvSpPr/>
          <p:nvPr/>
        </p:nvSpPr>
        <p:spPr>
          <a:xfrm>
            <a:off x="7074017" y="2294048"/>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8</a:t>
            </a:r>
          </a:p>
        </p:txBody>
      </p:sp>
      <p:sp>
        <p:nvSpPr>
          <p:cNvPr id="28" name="TextBox 27">
            <a:extLst>
              <a:ext uri="{FF2B5EF4-FFF2-40B4-BE49-F238E27FC236}">
                <a16:creationId xmlns:a16="http://schemas.microsoft.com/office/drawing/2014/main" id="{7B07811E-6FA8-D869-C8B0-5027CB78DB9F}"/>
              </a:ext>
            </a:extLst>
          </p:cNvPr>
          <p:cNvSpPr txBox="1"/>
          <p:nvPr/>
        </p:nvSpPr>
        <p:spPr>
          <a:xfrm>
            <a:off x="7660165" y="3069643"/>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About Us</a:t>
            </a:r>
          </a:p>
        </p:txBody>
      </p:sp>
      <p:sp>
        <p:nvSpPr>
          <p:cNvPr id="29" name="Teardrop 28">
            <a:extLst>
              <a:ext uri="{FF2B5EF4-FFF2-40B4-BE49-F238E27FC236}">
                <a16:creationId xmlns:a16="http://schemas.microsoft.com/office/drawing/2014/main" id="{B19AE3D9-4D22-B1D5-5242-778876A0EC46}"/>
              </a:ext>
            </a:extLst>
          </p:cNvPr>
          <p:cNvSpPr/>
          <p:nvPr/>
        </p:nvSpPr>
        <p:spPr>
          <a:xfrm>
            <a:off x="7074017" y="3015548"/>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9</a:t>
            </a:r>
          </a:p>
        </p:txBody>
      </p:sp>
      <p:sp>
        <p:nvSpPr>
          <p:cNvPr id="30" name="TextBox 29">
            <a:extLst>
              <a:ext uri="{FF2B5EF4-FFF2-40B4-BE49-F238E27FC236}">
                <a16:creationId xmlns:a16="http://schemas.microsoft.com/office/drawing/2014/main" id="{8F953AE5-5E5E-AFA1-42E9-982C2681C4C7}"/>
              </a:ext>
            </a:extLst>
          </p:cNvPr>
          <p:cNvSpPr txBox="1"/>
          <p:nvPr/>
        </p:nvSpPr>
        <p:spPr>
          <a:xfrm>
            <a:off x="7660165" y="3791143"/>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Our Team</a:t>
            </a:r>
          </a:p>
        </p:txBody>
      </p:sp>
      <p:sp>
        <p:nvSpPr>
          <p:cNvPr id="31" name="Teardrop 30">
            <a:extLst>
              <a:ext uri="{FF2B5EF4-FFF2-40B4-BE49-F238E27FC236}">
                <a16:creationId xmlns:a16="http://schemas.microsoft.com/office/drawing/2014/main" id="{F2A71815-5AF2-4214-0829-D784F50CF22F}"/>
              </a:ext>
            </a:extLst>
          </p:cNvPr>
          <p:cNvSpPr/>
          <p:nvPr/>
        </p:nvSpPr>
        <p:spPr>
          <a:xfrm>
            <a:off x="7074017" y="3737048"/>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entury Gothic" panose="020B0502020202020204" pitchFamily="34" charset="0"/>
            </a:endParaRPr>
          </a:p>
        </p:txBody>
      </p:sp>
      <p:sp>
        <p:nvSpPr>
          <p:cNvPr id="32" name="TextBox 31">
            <a:extLst>
              <a:ext uri="{FF2B5EF4-FFF2-40B4-BE49-F238E27FC236}">
                <a16:creationId xmlns:a16="http://schemas.microsoft.com/office/drawing/2014/main" id="{D782F7FE-58DA-A394-5613-DD7A6077F086}"/>
              </a:ext>
            </a:extLst>
          </p:cNvPr>
          <p:cNvSpPr txBox="1"/>
          <p:nvPr/>
        </p:nvSpPr>
        <p:spPr>
          <a:xfrm>
            <a:off x="7660165" y="4512643"/>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Client Testimonials</a:t>
            </a:r>
          </a:p>
        </p:txBody>
      </p:sp>
      <p:sp>
        <p:nvSpPr>
          <p:cNvPr id="33" name="Teardrop 32">
            <a:extLst>
              <a:ext uri="{FF2B5EF4-FFF2-40B4-BE49-F238E27FC236}">
                <a16:creationId xmlns:a16="http://schemas.microsoft.com/office/drawing/2014/main" id="{DC9A6C40-B807-FEC0-893F-CDB7B1FCE33A}"/>
              </a:ext>
            </a:extLst>
          </p:cNvPr>
          <p:cNvSpPr/>
          <p:nvPr/>
        </p:nvSpPr>
        <p:spPr>
          <a:xfrm>
            <a:off x="7074017" y="4458548"/>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F1169427-D36C-A582-B128-9CD40BA82EE7}"/>
              </a:ext>
            </a:extLst>
          </p:cNvPr>
          <p:cNvSpPr txBox="1"/>
          <p:nvPr/>
        </p:nvSpPr>
        <p:spPr>
          <a:xfrm>
            <a:off x="1858541" y="5230781"/>
            <a:ext cx="4213593"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KPIs &amp; Reporting</a:t>
            </a:r>
          </a:p>
        </p:txBody>
      </p:sp>
      <p:sp>
        <p:nvSpPr>
          <p:cNvPr id="35" name="Teardrop 34">
            <a:extLst>
              <a:ext uri="{FF2B5EF4-FFF2-40B4-BE49-F238E27FC236}">
                <a16:creationId xmlns:a16="http://schemas.microsoft.com/office/drawing/2014/main" id="{40DE8F9A-2967-E9A9-D9B7-6A6A653A75EE}"/>
              </a:ext>
            </a:extLst>
          </p:cNvPr>
          <p:cNvSpPr/>
          <p:nvPr/>
        </p:nvSpPr>
        <p:spPr>
          <a:xfrm>
            <a:off x="1272393" y="5176686"/>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entury Gothic" panose="020B0502020202020204" pitchFamily="34" charset="0"/>
              </a:rPr>
              <a:t>6</a:t>
            </a:r>
          </a:p>
        </p:txBody>
      </p:sp>
      <p:sp>
        <p:nvSpPr>
          <p:cNvPr id="36" name="TextBox 35">
            <a:extLst>
              <a:ext uri="{FF2B5EF4-FFF2-40B4-BE49-F238E27FC236}">
                <a16:creationId xmlns:a16="http://schemas.microsoft.com/office/drawing/2014/main" id="{225B20E7-8BE5-CC00-5254-74ACC78B4486}"/>
              </a:ext>
            </a:extLst>
          </p:cNvPr>
          <p:cNvSpPr txBox="1"/>
          <p:nvPr/>
        </p:nvSpPr>
        <p:spPr>
          <a:xfrm>
            <a:off x="7660165" y="5234141"/>
            <a:ext cx="3762248" cy="369332"/>
          </a:xfrm>
          <a:prstGeom prst="rect">
            <a:avLst/>
          </a:prstGeom>
          <a:noFill/>
        </p:spPr>
        <p:txBody>
          <a:bodyPr wrap="square" rtlCol="0">
            <a:spAutoFit/>
          </a:bodyPr>
          <a:lstStyle/>
          <a:p>
            <a:pPr marL="0" algn="l"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Next Steps</a:t>
            </a:r>
          </a:p>
        </p:txBody>
      </p:sp>
      <p:sp>
        <p:nvSpPr>
          <p:cNvPr id="37" name="Teardrop 36">
            <a:extLst>
              <a:ext uri="{FF2B5EF4-FFF2-40B4-BE49-F238E27FC236}">
                <a16:creationId xmlns:a16="http://schemas.microsoft.com/office/drawing/2014/main" id="{090DBF94-6B91-BA7D-2858-724A6DD7F124}"/>
              </a:ext>
            </a:extLst>
          </p:cNvPr>
          <p:cNvSpPr/>
          <p:nvPr/>
        </p:nvSpPr>
        <p:spPr>
          <a:xfrm>
            <a:off x="7074017" y="5180046"/>
            <a:ext cx="556167" cy="556167"/>
          </a:xfrm>
          <a:prstGeom prst="teardrop">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Century Gothic" panose="020B0502020202020204" pitchFamily="34" charset="0"/>
            </a:endParaRPr>
          </a:p>
        </p:txBody>
      </p:sp>
      <p:sp>
        <p:nvSpPr>
          <p:cNvPr id="38" name="TextBox 37">
            <a:extLst>
              <a:ext uri="{FF2B5EF4-FFF2-40B4-BE49-F238E27FC236}">
                <a16:creationId xmlns:a16="http://schemas.microsoft.com/office/drawing/2014/main" id="{E5F94FEC-DC3C-FABE-E371-C381E9180986}"/>
              </a:ext>
            </a:extLst>
          </p:cNvPr>
          <p:cNvSpPr txBox="1"/>
          <p:nvPr/>
        </p:nvSpPr>
        <p:spPr>
          <a:xfrm>
            <a:off x="7036806" y="3819699"/>
            <a:ext cx="642847" cy="461665"/>
          </a:xfrm>
          <a:prstGeom prst="rect">
            <a:avLst/>
          </a:prstGeom>
          <a:noFill/>
        </p:spPr>
        <p:txBody>
          <a:bodyPr wrap="square" rtlCol="0">
            <a:spAutoFit/>
          </a:bodyPr>
          <a:lstStyle/>
          <a:p>
            <a:pPr algn="ctr">
              <a:lnSpc>
                <a:spcPct val="100000"/>
              </a:lnSpc>
            </a:pPr>
            <a:r>
              <a:rPr lang="en-US" sz="2400" b="1" dirty="0">
                <a:solidFill>
                  <a:schemeClr val="bg1"/>
                </a:solidFill>
                <a:latin typeface="Century Gothic" panose="020B0502020202020204" pitchFamily="34" charset="0"/>
              </a:rPr>
              <a:t>10</a:t>
            </a:r>
          </a:p>
        </p:txBody>
      </p:sp>
      <p:sp>
        <p:nvSpPr>
          <p:cNvPr id="39" name="TextBox 38">
            <a:extLst>
              <a:ext uri="{FF2B5EF4-FFF2-40B4-BE49-F238E27FC236}">
                <a16:creationId xmlns:a16="http://schemas.microsoft.com/office/drawing/2014/main" id="{DEA055D1-7A6D-B978-ACDB-55779EFE37EF}"/>
              </a:ext>
            </a:extLst>
          </p:cNvPr>
          <p:cNvSpPr txBox="1"/>
          <p:nvPr/>
        </p:nvSpPr>
        <p:spPr>
          <a:xfrm>
            <a:off x="7036805" y="4475531"/>
            <a:ext cx="642847" cy="461665"/>
          </a:xfrm>
          <a:prstGeom prst="rect">
            <a:avLst/>
          </a:prstGeom>
          <a:noFill/>
        </p:spPr>
        <p:txBody>
          <a:bodyPr wrap="square" rtlCol="0">
            <a:spAutoFit/>
          </a:bodyPr>
          <a:lstStyle/>
          <a:p>
            <a:pPr algn="ctr">
              <a:lnSpc>
                <a:spcPct val="100000"/>
              </a:lnSpc>
            </a:pPr>
            <a:r>
              <a:rPr lang="en-US" sz="2400" b="1" dirty="0">
                <a:solidFill>
                  <a:schemeClr val="bg1"/>
                </a:solidFill>
                <a:latin typeface="Century Gothic" panose="020B0502020202020204" pitchFamily="34" charset="0"/>
              </a:rPr>
              <a:t>11</a:t>
            </a:r>
          </a:p>
        </p:txBody>
      </p:sp>
      <p:sp>
        <p:nvSpPr>
          <p:cNvPr id="40" name="TextBox 39">
            <a:extLst>
              <a:ext uri="{FF2B5EF4-FFF2-40B4-BE49-F238E27FC236}">
                <a16:creationId xmlns:a16="http://schemas.microsoft.com/office/drawing/2014/main" id="{F835D737-688F-CF66-5D1A-E204C66D65C5}"/>
              </a:ext>
            </a:extLst>
          </p:cNvPr>
          <p:cNvSpPr txBox="1"/>
          <p:nvPr/>
        </p:nvSpPr>
        <p:spPr>
          <a:xfrm>
            <a:off x="7052305" y="5213019"/>
            <a:ext cx="642847" cy="461665"/>
          </a:xfrm>
          <a:prstGeom prst="rect">
            <a:avLst/>
          </a:prstGeom>
          <a:noFill/>
        </p:spPr>
        <p:txBody>
          <a:bodyPr wrap="square" rtlCol="0">
            <a:spAutoFit/>
          </a:bodyPr>
          <a:lstStyle/>
          <a:p>
            <a:pPr algn="ctr">
              <a:lnSpc>
                <a:spcPct val="100000"/>
              </a:lnSpc>
            </a:pPr>
            <a:r>
              <a:rPr lang="en-US" sz="2400" b="1" dirty="0">
                <a:solidFill>
                  <a:schemeClr val="bg1"/>
                </a:solidFill>
                <a:latin typeface="Century Gothic" panose="020B0502020202020204" pitchFamily="34" charset="0"/>
              </a:rPr>
              <a:t>12</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62D1-A059-D644-20C2-B21DC188680C}"/>
            </a:ext>
          </a:extLst>
        </p:cNvPr>
        <p:cNvGrpSpPr/>
        <p:nvPr/>
      </p:nvGrpSpPr>
      <p:grpSpPr>
        <a:xfrm>
          <a:off x="0" y="0"/>
          <a:ext cx="0" cy="0"/>
          <a:chOff x="0" y="0"/>
          <a:chExt cx="0" cy="0"/>
        </a:xfrm>
      </p:grpSpPr>
      <p:sp>
        <p:nvSpPr>
          <p:cNvPr id="14" name="Google Shape;90;p1">
            <a:extLst>
              <a:ext uri="{FF2B5EF4-FFF2-40B4-BE49-F238E27FC236}">
                <a16:creationId xmlns:a16="http://schemas.microsoft.com/office/drawing/2014/main" id="{085F6E65-C618-9D25-92B2-42DA5D17068B}"/>
              </a:ext>
            </a:extLst>
          </p:cNvPr>
          <p:cNvSpPr txBox="1"/>
          <p:nvPr/>
        </p:nvSpPr>
        <p:spPr>
          <a:xfrm>
            <a:off x="5038344" y="362918"/>
            <a:ext cx="65630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Executive Summary</a:t>
            </a:r>
          </a:p>
        </p:txBody>
      </p:sp>
      <p:sp>
        <p:nvSpPr>
          <p:cNvPr id="2" name="Google Shape;90;p1">
            <a:extLst>
              <a:ext uri="{FF2B5EF4-FFF2-40B4-BE49-F238E27FC236}">
                <a16:creationId xmlns:a16="http://schemas.microsoft.com/office/drawing/2014/main" id="{0EF635E8-5EA0-4474-740B-EF4ABE66EC98}"/>
              </a:ext>
            </a:extLst>
          </p:cNvPr>
          <p:cNvSpPr txBox="1"/>
          <p:nvPr/>
        </p:nvSpPr>
        <p:spPr>
          <a:xfrm>
            <a:off x="5038344" y="1364279"/>
            <a:ext cx="6563000"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Overview</a:t>
            </a:r>
          </a:p>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overview.</a:t>
            </a:r>
          </a:p>
          <a:p>
            <a:pPr marL="0" marR="0" lvl="0" indent="0" algn="ctr"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algn="ctr" rtl="0">
              <a:spcBef>
                <a:spcPts val="0"/>
              </a:spcBef>
              <a:spcAft>
                <a:spcPts val="0"/>
              </a:spcAft>
              <a:buNone/>
            </a:pPr>
            <a:r>
              <a:rPr lang="en-US" sz="2000" b="1" dirty="0">
                <a:solidFill>
                  <a:schemeClr val="tx1">
                    <a:lumMod val="65000"/>
                    <a:lumOff val="35000"/>
                  </a:schemeClr>
                </a:solidFill>
                <a:latin typeface="Century Gothic"/>
                <a:sym typeface="Century Gothic"/>
              </a:rPr>
              <a:t>Strategic Focus</a:t>
            </a:r>
          </a:p>
          <a:p>
            <a:pPr marL="0" marR="0" lvl="0" indent="0" algn="ctr" rtl="0">
              <a:spcBef>
                <a:spcPts val="0"/>
              </a:spcBef>
              <a:spcAft>
                <a:spcPts val="0"/>
              </a:spcAft>
              <a:buNone/>
            </a:pPr>
            <a:r>
              <a:rPr lang="en-US" sz="1600" dirty="0">
                <a:solidFill>
                  <a:schemeClr val="tx1">
                    <a:lumMod val="65000"/>
                    <a:lumOff val="35000"/>
                  </a:schemeClr>
                </a:solidFill>
                <a:latin typeface="Century Gothic"/>
                <a:sym typeface="Century Gothic"/>
              </a:rPr>
              <a:t>Description of strategic focus.</a:t>
            </a:r>
          </a:p>
        </p:txBody>
      </p:sp>
      <p:pic>
        <p:nvPicPr>
          <p:cNvPr id="4" name="Picture 3" descr="Woman standing in work conference room">
            <a:extLst>
              <a:ext uri="{FF2B5EF4-FFF2-40B4-BE49-F238E27FC236}">
                <a16:creationId xmlns:a16="http://schemas.microsoft.com/office/drawing/2014/main" id="{94C504FE-7295-9F65-6079-3DD65FF0F7AA}"/>
              </a:ext>
            </a:extLst>
          </p:cNvPr>
          <p:cNvPicPr>
            <a:picLocks noChangeAspect="1"/>
          </p:cNvPicPr>
          <p:nvPr/>
        </p:nvPicPr>
        <p:blipFill>
          <a:blip r:embed="rId3" cstate="email">
            <a:extLst>
              <a:ext uri="{28A0092B-C50C-407E-A947-70E740481C1C}">
                <a14:useLocalDpi xmlns:a14="http://schemas.microsoft.com/office/drawing/2010/main"/>
              </a:ext>
            </a:extLst>
          </a:blip>
          <a:srcRect l="28420" t="756" r="28420"/>
          <a:stretch/>
        </p:blipFill>
        <p:spPr>
          <a:xfrm>
            <a:off x="0" y="0"/>
            <a:ext cx="4471416" cy="6858000"/>
          </a:xfrm>
          <a:prstGeom prst="rect">
            <a:avLst/>
          </a:prstGeom>
        </p:spPr>
      </p:pic>
      <p:sp>
        <p:nvSpPr>
          <p:cNvPr id="5" name="Triangle 4">
            <a:extLst>
              <a:ext uri="{FF2B5EF4-FFF2-40B4-BE49-F238E27FC236}">
                <a16:creationId xmlns:a16="http://schemas.microsoft.com/office/drawing/2014/main" id="{1B8C4D28-C0CB-1F4D-C93A-7BEE6DBA73DC}"/>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0C3127CA-9C06-D758-0A9C-371519A68E4E}"/>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06;p2">
            <a:extLst>
              <a:ext uri="{FF2B5EF4-FFF2-40B4-BE49-F238E27FC236}">
                <a16:creationId xmlns:a16="http://schemas.microsoft.com/office/drawing/2014/main" id="{371E5931-2642-6866-CA09-9D02EEA2A937}"/>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1</a:t>
            </a:r>
          </a:p>
        </p:txBody>
      </p:sp>
    </p:spTree>
    <p:extLst>
      <p:ext uri="{BB962C8B-B14F-4D97-AF65-F5344CB8AC3E}">
        <p14:creationId xmlns:p14="http://schemas.microsoft.com/office/powerpoint/2010/main" val="2639545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23AD6-A687-3268-85B4-57117F578A39}"/>
            </a:ext>
          </a:extLst>
        </p:cNvPr>
        <p:cNvGrpSpPr/>
        <p:nvPr/>
      </p:nvGrpSpPr>
      <p:grpSpPr>
        <a:xfrm>
          <a:off x="0" y="0"/>
          <a:ext cx="0" cy="0"/>
          <a:chOff x="0" y="0"/>
          <a:chExt cx="0" cy="0"/>
        </a:xfrm>
      </p:grpSpPr>
      <p:sp>
        <p:nvSpPr>
          <p:cNvPr id="17" name="Triangle 16">
            <a:extLst>
              <a:ext uri="{FF2B5EF4-FFF2-40B4-BE49-F238E27FC236}">
                <a16:creationId xmlns:a16="http://schemas.microsoft.com/office/drawing/2014/main" id="{D5D9DAC5-948D-042A-88E9-A89F4813EA41}"/>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39FBB3CB-A14C-A3DA-F798-F1211A549AC1}"/>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D09F9246-869A-4C5B-2AC0-D41E7D457295}"/>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 Goals</a:t>
            </a:r>
          </a:p>
        </p:txBody>
      </p:sp>
      <p:sp>
        <p:nvSpPr>
          <p:cNvPr id="19" name="Rectangle 18">
            <a:extLst>
              <a:ext uri="{FF2B5EF4-FFF2-40B4-BE49-F238E27FC236}">
                <a16:creationId xmlns:a16="http://schemas.microsoft.com/office/drawing/2014/main" id="{1413FA47-9C97-1371-39DF-91F3C5A0DA92}"/>
              </a:ext>
            </a:extLst>
          </p:cNvPr>
          <p:cNvSpPr/>
          <p:nvPr/>
        </p:nvSpPr>
        <p:spPr>
          <a:xfrm>
            <a:off x="1495781" y="1364279"/>
            <a:ext cx="2291026" cy="114300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1</a:t>
            </a:r>
            <a:endParaRPr lang="en-US" sz="2000" dirty="0">
              <a:solidFill>
                <a:schemeClr val="bg1"/>
              </a:solidFill>
              <a:latin typeface="Century Gothic" panose="020B0502020202020204" pitchFamily="34" charset="0"/>
            </a:endParaRPr>
          </a:p>
        </p:txBody>
      </p:sp>
      <p:sp>
        <p:nvSpPr>
          <p:cNvPr id="20" name="Rectangle 19">
            <a:extLst>
              <a:ext uri="{FF2B5EF4-FFF2-40B4-BE49-F238E27FC236}">
                <a16:creationId xmlns:a16="http://schemas.microsoft.com/office/drawing/2014/main" id="{40714BFF-5019-7A5D-2C91-7B19A2498652}"/>
              </a:ext>
            </a:extLst>
          </p:cNvPr>
          <p:cNvSpPr/>
          <p:nvPr/>
        </p:nvSpPr>
        <p:spPr>
          <a:xfrm>
            <a:off x="3940676" y="1364279"/>
            <a:ext cx="7305524" cy="1143000"/>
          </a:xfrm>
          <a:prstGeom prst="rect">
            <a:avLst/>
          </a:prstGeom>
          <a:solidFill>
            <a:srgbClr val="7A81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21" name="Oval 20">
            <a:extLst>
              <a:ext uri="{FF2B5EF4-FFF2-40B4-BE49-F238E27FC236}">
                <a16:creationId xmlns:a16="http://schemas.microsoft.com/office/drawing/2014/main" id="{304C132C-1893-9A00-3517-BB30044CBD1E}"/>
              </a:ext>
            </a:extLst>
          </p:cNvPr>
          <p:cNvSpPr/>
          <p:nvPr/>
        </p:nvSpPr>
        <p:spPr>
          <a:xfrm>
            <a:off x="945800" y="1560191"/>
            <a:ext cx="731520" cy="731520"/>
          </a:xfrm>
          <a:prstGeom prst="ellipse">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Google Shape;90;p1">
            <a:extLst>
              <a:ext uri="{FF2B5EF4-FFF2-40B4-BE49-F238E27FC236}">
                <a16:creationId xmlns:a16="http://schemas.microsoft.com/office/drawing/2014/main" id="{EF7E699E-67D3-72E5-8859-D5E01AA5299B}"/>
              </a:ext>
            </a:extLst>
          </p:cNvPr>
          <p:cNvSpPr txBox="1"/>
          <p:nvPr/>
        </p:nvSpPr>
        <p:spPr>
          <a:xfrm>
            <a:off x="1054581"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23" name="Rectangle 22">
            <a:extLst>
              <a:ext uri="{FF2B5EF4-FFF2-40B4-BE49-F238E27FC236}">
                <a16:creationId xmlns:a16="http://schemas.microsoft.com/office/drawing/2014/main" id="{B75ABC0A-C4D2-C9AA-6CAE-F7E9D18FC2AD}"/>
              </a:ext>
            </a:extLst>
          </p:cNvPr>
          <p:cNvSpPr/>
          <p:nvPr/>
        </p:nvSpPr>
        <p:spPr>
          <a:xfrm>
            <a:off x="1495781" y="2655155"/>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2</a:t>
            </a:r>
            <a:endParaRPr lang="en-US" sz="2000" dirty="0">
              <a:solidFill>
                <a:schemeClr val="bg1"/>
              </a:solidFill>
              <a:latin typeface="Century Gothic" panose="020B0502020202020204" pitchFamily="34" charset="0"/>
            </a:endParaRPr>
          </a:p>
        </p:txBody>
      </p:sp>
      <p:sp>
        <p:nvSpPr>
          <p:cNvPr id="24" name="Rectangle 23">
            <a:extLst>
              <a:ext uri="{FF2B5EF4-FFF2-40B4-BE49-F238E27FC236}">
                <a16:creationId xmlns:a16="http://schemas.microsoft.com/office/drawing/2014/main" id="{C3B3C99C-2453-B344-8C84-76C2EC41A467}"/>
              </a:ext>
            </a:extLst>
          </p:cNvPr>
          <p:cNvSpPr/>
          <p:nvPr/>
        </p:nvSpPr>
        <p:spPr>
          <a:xfrm>
            <a:off x="3940676" y="2655155"/>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25" name="Oval 24">
            <a:extLst>
              <a:ext uri="{FF2B5EF4-FFF2-40B4-BE49-F238E27FC236}">
                <a16:creationId xmlns:a16="http://schemas.microsoft.com/office/drawing/2014/main" id="{03E88FAB-BE2E-D4EC-CE19-F949277C912F}"/>
              </a:ext>
            </a:extLst>
          </p:cNvPr>
          <p:cNvSpPr/>
          <p:nvPr/>
        </p:nvSpPr>
        <p:spPr>
          <a:xfrm>
            <a:off x="945800" y="2851067"/>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Google Shape;90;p1">
            <a:extLst>
              <a:ext uri="{FF2B5EF4-FFF2-40B4-BE49-F238E27FC236}">
                <a16:creationId xmlns:a16="http://schemas.microsoft.com/office/drawing/2014/main" id="{D8F5B8E6-EEC9-8A23-7094-ADB0DD86FC66}"/>
              </a:ext>
            </a:extLst>
          </p:cNvPr>
          <p:cNvSpPr txBox="1"/>
          <p:nvPr/>
        </p:nvSpPr>
        <p:spPr>
          <a:xfrm>
            <a:off x="1054581"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27" name="Rectangle 26">
            <a:extLst>
              <a:ext uri="{FF2B5EF4-FFF2-40B4-BE49-F238E27FC236}">
                <a16:creationId xmlns:a16="http://schemas.microsoft.com/office/drawing/2014/main" id="{EABF35B7-DBB2-8095-B15D-5D2F5E83D5FE}"/>
              </a:ext>
            </a:extLst>
          </p:cNvPr>
          <p:cNvSpPr/>
          <p:nvPr/>
        </p:nvSpPr>
        <p:spPr>
          <a:xfrm>
            <a:off x="1495781" y="3946031"/>
            <a:ext cx="2291026" cy="114300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3</a:t>
            </a:r>
            <a:endParaRPr lang="en-US" sz="2000" dirty="0">
              <a:solidFill>
                <a:schemeClr val="bg1"/>
              </a:solidFill>
              <a:latin typeface="Century Gothic" panose="020B0502020202020204" pitchFamily="34" charset="0"/>
            </a:endParaRPr>
          </a:p>
        </p:txBody>
      </p:sp>
      <p:sp>
        <p:nvSpPr>
          <p:cNvPr id="28" name="Rectangle 27">
            <a:extLst>
              <a:ext uri="{FF2B5EF4-FFF2-40B4-BE49-F238E27FC236}">
                <a16:creationId xmlns:a16="http://schemas.microsoft.com/office/drawing/2014/main" id="{66F8CCE9-74C9-F577-E8B2-0C567F94A26C}"/>
              </a:ext>
            </a:extLst>
          </p:cNvPr>
          <p:cNvSpPr/>
          <p:nvPr/>
        </p:nvSpPr>
        <p:spPr>
          <a:xfrm>
            <a:off x="3940676" y="3946031"/>
            <a:ext cx="7305524" cy="1143000"/>
          </a:xfrm>
          <a:prstGeom prst="rect">
            <a:avLst/>
          </a:prstGeom>
          <a:solidFill>
            <a:srgbClr val="7A81FF">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29" name="Oval 28">
            <a:extLst>
              <a:ext uri="{FF2B5EF4-FFF2-40B4-BE49-F238E27FC236}">
                <a16:creationId xmlns:a16="http://schemas.microsoft.com/office/drawing/2014/main" id="{C20B4C99-BF6E-2D78-A399-1518E2E57C94}"/>
              </a:ext>
            </a:extLst>
          </p:cNvPr>
          <p:cNvSpPr/>
          <p:nvPr/>
        </p:nvSpPr>
        <p:spPr>
          <a:xfrm>
            <a:off x="945800" y="4141943"/>
            <a:ext cx="731520" cy="731520"/>
          </a:xfrm>
          <a:prstGeom prst="ellipse">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Google Shape;90;p1">
            <a:extLst>
              <a:ext uri="{FF2B5EF4-FFF2-40B4-BE49-F238E27FC236}">
                <a16:creationId xmlns:a16="http://schemas.microsoft.com/office/drawing/2014/main" id="{289D1BC4-D491-BF5F-C2E3-A3052091E2C1}"/>
              </a:ext>
            </a:extLst>
          </p:cNvPr>
          <p:cNvSpPr txBox="1"/>
          <p:nvPr/>
        </p:nvSpPr>
        <p:spPr>
          <a:xfrm>
            <a:off x="1054581"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31" name="Rectangle 30">
            <a:extLst>
              <a:ext uri="{FF2B5EF4-FFF2-40B4-BE49-F238E27FC236}">
                <a16:creationId xmlns:a16="http://schemas.microsoft.com/office/drawing/2014/main" id="{30F20288-9A7A-9033-B3D4-D50AB89C767F}"/>
              </a:ext>
            </a:extLst>
          </p:cNvPr>
          <p:cNvSpPr/>
          <p:nvPr/>
        </p:nvSpPr>
        <p:spPr>
          <a:xfrm>
            <a:off x="1495781" y="5236907"/>
            <a:ext cx="2291026" cy="1143000"/>
          </a:xfrm>
          <a:prstGeom prst="rect">
            <a:avLst/>
          </a:prstGeom>
          <a:solidFill>
            <a:srgbClr val="FF7E7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Goal 4</a:t>
            </a:r>
            <a:endParaRPr lang="en-US" sz="2000" dirty="0">
              <a:solidFill>
                <a:schemeClr val="bg1"/>
              </a:solidFill>
              <a:latin typeface="Century Gothic" panose="020B0502020202020204" pitchFamily="34" charset="0"/>
            </a:endParaRPr>
          </a:p>
        </p:txBody>
      </p:sp>
      <p:sp>
        <p:nvSpPr>
          <p:cNvPr id="32" name="Rectangle 31">
            <a:extLst>
              <a:ext uri="{FF2B5EF4-FFF2-40B4-BE49-F238E27FC236}">
                <a16:creationId xmlns:a16="http://schemas.microsoft.com/office/drawing/2014/main" id="{12BA035A-F2C3-F946-F88F-47814E0AC34F}"/>
              </a:ext>
            </a:extLst>
          </p:cNvPr>
          <p:cNvSpPr/>
          <p:nvPr/>
        </p:nvSpPr>
        <p:spPr>
          <a:xfrm>
            <a:off x="3940676" y="5236907"/>
            <a:ext cx="7305524" cy="114300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3" name="Oval 32">
            <a:extLst>
              <a:ext uri="{FF2B5EF4-FFF2-40B4-BE49-F238E27FC236}">
                <a16:creationId xmlns:a16="http://schemas.microsoft.com/office/drawing/2014/main" id="{308D91C8-1CBE-0AA3-0E9C-5C9545E69429}"/>
              </a:ext>
            </a:extLst>
          </p:cNvPr>
          <p:cNvSpPr/>
          <p:nvPr/>
        </p:nvSpPr>
        <p:spPr>
          <a:xfrm>
            <a:off x="945800" y="5432819"/>
            <a:ext cx="731520" cy="731520"/>
          </a:xfrm>
          <a:prstGeom prst="ellipse">
            <a:avLst/>
          </a:prstGeom>
          <a:solidFill>
            <a:srgbClr val="FF7E7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90;p1">
            <a:extLst>
              <a:ext uri="{FF2B5EF4-FFF2-40B4-BE49-F238E27FC236}">
                <a16:creationId xmlns:a16="http://schemas.microsoft.com/office/drawing/2014/main" id="{C0EE2542-2198-E1CD-7522-0431552E9827}"/>
              </a:ext>
            </a:extLst>
          </p:cNvPr>
          <p:cNvSpPr txBox="1"/>
          <p:nvPr/>
        </p:nvSpPr>
        <p:spPr>
          <a:xfrm>
            <a:off x="1054581"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
        <p:nvSpPr>
          <p:cNvPr id="35" name="Google Shape;106;p2">
            <a:extLst>
              <a:ext uri="{FF2B5EF4-FFF2-40B4-BE49-F238E27FC236}">
                <a16:creationId xmlns:a16="http://schemas.microsoft.com/office/drawing/2014/main" id="{E197F79C-3A90-FB2E-7F06-281224A1EDE3}"/>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2</a:t>
            </a:r>
          </a:p>
        </p:txBody>
      </p:sp>
    </p:spTree>
    <p:extLst>
      <p:ext uri="{BB962C8B-B14F-4D97-AF65-F5344CB8AC3E}">
        <p14:creationId xmlns:p14="http://schemas.microsoft.com/office/powerpoint/2010/main" val="2578251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3D854-8AF5-9716-CD04-209BCA56F062}"/>
            </a:ext>
          </a:extLst>
        </p:cNvPr>
        <p:cNvGrpSpPr/>
        <p:nvPr/>
      </p:nvGrpSpPr>
      <p:grpSpPr>
        <a:xfrm>
          <a:off x="0" y="0"/>
          <a:ext cx="0" cy="0"/>
          <a:chOff x="0" y="0"/>
          <a:chExt cx="0" cy="0"/>
        </a:xfrm>
      </p:grpSpPr>
      <p:sp>
        <p:nvSpPr>
          <p:cNvPr id="17" name="Triangle 16">
            <a:extLst>
              <a:ext uri="{FF2B5EF4-FFF2-40B4-BE49-F238E27FC236}">
                <a16:creationId xmlns:a16="http://schemas.microsoft.com/office/drawing/2014/main" id="{9BEBC743-C6EC-F0CC-B1B7-99B847EF1A16}"/>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A0D03F47-184B-5C85-DF95-577A44471C0F}"/>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4A797FF2-A8F2-3EA3-FE15-DE06B0EAC54F}"/>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 Scope</a:t>
            </a:r>
          </a:p>
        </p:txBody>
      </p:sp>
      <p:sp>
        <p:nvSpPr>
          <p:cNvPr id="2" name="Google Shape;90;p1">
            <a:extLst>
              <a:ext uri="{FF2B5EF4-FFF2-40B4-BE49-F238E27FC236}">
                <a16:creationId xmlns:a16="http://schemas.microsoft.com/office/drawing/2014/main" id="{8B09480B-88ED-0742-3C76-6600198D7074}"/>
              </a:ext>
            </a:extLst>
          </p:cNvPr>
          <p:cNvSpPr txBox="1"/>
          <p:nvPr/>
        </p:nvSpPr>
        <p:spPr>
          <a:xfrm>
            <a:off x="646323" y="1372127"/>
            <a:ext cx="1089934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Description of project scope and services. </a:t>
            </a:r>
          </a:p>
        </p:txBody>
      </p:sp>
      <p:sp>
        <p:nvSpPr>
          <p:cNvPr id="3" name="Rounded Rectangle 2">
            <a:extLst>
              <a:ext uri="{FF2B5EF4-FFF2-40B4-BE49-F238E27FC236}">
                <a16:creationId xmlns:a16="http://schemas.microsoft.com/office/drawing/2014/main" id="{25E04CFB-7FA3-B0DD-D8E0-D9665E75302B}"/>
              </a:ext>
            </a:extLst>
          </p:cNvPr>
          <p:cNvSpPr/>
          <p:nvPr/>
        </p:nvSpPr>
        <p:spPr>
          <a:xfrm>
            <a:off x="646323" y="2062216"/>
            <a:ext cx="3376725" cy="2049594"/>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97F66694-EA78-BD31-2EB9-8A34D5A9C7DA}"/>
              </a:ext>
            </a:extLst>
          </p:cNvPr>
          <p:cNvSpPr txBox="1"/>
          <p:nvPr/>
        </p:nvSpPr>
        <p:spPr>
          <a:xfrm>
            <a:off x="879329"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Campaign Planning and Scheduling</a:t>
            </a:r>
          </a:p>
          <a:p>
            <a:pPr marR="0" lvl="0" indent="0" algn="ctr" rtl="0">
              <a:spcBef>
                <a:spcPts val="600"/>
              </a:spcBef>
              <a:spcAft>
                <a:spcPts val="0"/>
              </a:spcAft>
              <a:buNone/>
            </a:pPr>
            <a:r>
              <a:rPr lang="en-US" sz="1400" dirty="0">
                <a:solidFill>
                  <a:schemeClr val="bg1"/>
                </a:solidFill>
                <a:latin typeface="Century Gothic"/>
                <a:sym typeface="Century Gothic"/>
              </a:rPr>
              <a:t>Description of campaign planning and scheduling. </a:t>
            </a:r>
          </a:p>
        </p:txBody>
      </p:sp>
      <p:sp>
        <p:nvSpPr>
          <p:cNvPr id="6" name="Rounded Rectangle 5">
            <a:extLst>
              <a:ext uri="{FF2B5EF4-FFF2-40B4-BE49-F238E27FC236}">
                <a16:creationId xmlns:a16="http://schemas.microsoft.com/office/drawing/2014/main" id="{B7E18840-8C4F-D436-528E-AD05721E8EE7}"/>
              </a:ext>
            </a:extLst>
          </p:cNvPr>
          <p:cNvSpPr/>
          <p:nvPr/>
        </p:nvSpPr>
        <p:spPr>
          <a:xfrm>
            <a:off x="4407635" y="2062216"/>
            <a:ext cx="3376725" cy="2049594"/>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CA1DDD9D-2DAC-88E9-24E4-ED254397CC37}"/>
              </a:ext>
            </a:extLst>
          </p:cNvPr>
          <p:cNvSpPr/>
          <p:nvPr/>
        </p:nvSpPr>
        <p:spPr>
          <a:xfrm>
            <a:off x="8168947" y="2062216"/>
            <a:ext cx="3376725" cy="2049594"/>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90;p1">
            <a:extLst>
              <a:ext uri="{FF2B5EF4-FFF2-40B4-BE49-F238E27FC236}">
                <a16:creationId xmlns:a16="http://schemas.microsoft.com/office/drawing/2014/main" id="{595DFC4F-44E6-10E6-FC12-467C32FAE61E}"/>
              </a:ext>
            </a:extLst>
          </p:cNvPr>
          <p:cNvSpPr txBox="1"/>
          <p:nvPr/>
        </p:nvSpPr>
        <p:spPr>
          <a:xfrm>
            <a:off x="4640640" y="2167371"/>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Segmentation and Personalization</a:t>
            </a:r>
          </a:p>
          <a:p>
            <a:pPr marR="0" lvl="0" indent="0" algn="ctr" rtl="0">
              <a:spcBef>
                <a:spcPts val="600"/>
              </a:spcBef>
              <a:spcAft>
                <a:spcPts val="0"/>
              </a:spcAft>
              <a:buNone/>
            </a:pPr>
            <a:r>
              <a:rPr lang="en-US" sz="1400" dirty="0">
                <a:solidFill>
                  <a:schemeClr val="bg1"/>
                </a:solidFill>
                <a:latin typeface="Century Gothic"/>
                <a:sym typeface="Century Gothic"/>
              </a:rPr>
              <a:t>Description of segmentation and personalization. </a:t>
            </a:r>
          </a:p>
        </p:txBody>
      </p:sp>
      <p:sp>
        <p:nvSpPr>
          <p:cNvPr id="9" name="Google Shape;90;p1">
            <a:extLst>
              <a:ext uri="{FF2B5EF4-FFF2-40B4-BE49-F238E27FC236}">
                <a16:creationId xmlns:a16="http://schemas.microsoft.com/office/drawing/2014/main" id="{E323C1A1-AA2F-0614-D7BF-3842D61DF993}"/>
              </a:ext>
            </a:extLst>
          </p:cNvPr>
          <p:cNvSpPr txBox="1"/>
          <p:nvPr/>
        </p:nvSpPr>
        <p:spPr>
          <a:xfrm>
            <a:off x="8401959" y="2167371"/>
            <a:ext cx="2910712" cy="1692731"/>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Content and Subject Line Creation</a:t>
            </a:r>
          </a:p>
          <a:p>
            <a:pPr marR="0" lvl="0" indent="0" algn="ctr" rtl="0">
              <a:spcBef>
                <a:spcPts val="600"/>
              </a:spcBef>
              <a:spcAft>
                <a:spcPts val="0"/>
              </a:spcAft>
              <a:buNone/>
            </a:pPr>
            <a:r>
              <a:rPr lang="en-US" sz="1400" dirty="0">
                <a:solidFill>
                  <a:schemeClr val="bg1"/>
                </a:solidFill>
                <a:latin typeface="Century Gothic"/>
                <a:sym typeface="Century Gothic"/>
              </a:rPr>
              <a:t>Description of content and subject line creation. </a:t>
            </a:r>
          </a:p>
        </p:txBody>
      </p:sp>
      <p:sp>
        <p:nvSpPr>
          <p:cNvPr id="10" name="Rounded Rectangle 9">
            <a:extLst>
              <a:ext uri="{FF2B5EF4-FFF2-40B4-BE49-F238E27FC236}">
                <a16:creationId xmlns:a16="http://schemas.microsoft.com/office/drawing/2014/main" id="{D719A5A5-CCB9-ED11-0983-056DAB75E660}"/>
              </a:ext>
            </a:extLst>
          </p:cNvPr>
          <p:cNvSpPr/>
          <p:nvPr/>
        </p:nvSpPr>
        <p:spPr>
          <a:xfrm>
            <a:off x="2543407" y="4445488"/>
            <a:ext cx="3376725" cy="2049594"/>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0;p1">
            <a:extLst>
              <a:ext uri="{FF2B5EF4-FFF2-40B4-BE49-F238E27FC236}">
                <a16:creationId xmlns:a16="http://schemas.microsoft.com/office/drawing/2014/main" id="{678FE087-8C91-C4FC-1474-F85687678278}"/>
              </a:ext>
            </a:extLst>
          </p:cNvPr>
          <p:cNvSpPr txBox="1"/>
          <p:nvPr/>
        </p:nvSpPr>
        <p:spPr>
          <a:xfrm>
            <a:off x="2776413" y="455064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Design and Layout Strategy</a:t>
            </a:r>
          </a:p>
          <a:p>
            <a:pPr marR="0" lvl="0" indent="0" algn="ctr" rtl="0">
              <a:spcBef>
                <a:spcPts val="600"/>
              </a:spcBef>
              <a:spcAft>
                <a:spcPts val="0"/>
              </a:spcAft>
              <a:buNone/>
            </a:pPr>
            <a:r>
              <a:rPr lang="en-US" sz="1400" dirty="0">
                <a:solidFill>
                  <a:schemeClr val="bg1"/>
                </a:solidFill>
                <a:latin typeface="Century Gothic"/>
                <a:sym typeface="Century Gothic"/>
              </a:rPr>
              <a:t>Description of design and layout strategy. </a:t>
            </a:r>
          </a:p>
        </p:txBody>
      </p:sp>
      <p:sp>
        <p:nvSpPr>
          <p:cNvPr id="12" name="Rounded Rectangle 11">
            <a:extLst>
              <a:ext uri="{FF2B5EF4-FFF2-40B4-BE49-F238E27FC236}">
                <a16:creationId xmlns:a16="http://schemas.microsoft.com/office/drawing/2014/main" id="{EF4E7F85-5519-FFB0-72F0-A97D64F71D6A}"/>
              </a:ext>
            </a:extLst>
          </p:cNvPr>
          <p:cNvSpPr/>
          <p:nvPr/>
        </p:nvSpPr>
        <p:spPr>
          <a:xfrm>
            <a:off x="6304719" y="4445488"/>
            <a:ext cx="3376725" cy="2049594"/>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0;p1">
            <a:extLst>
              <a:ext uri="{FF2B5EF4-FFF2-40B4-BE49-F238E27FC236}">
                <a16:creationId xmlns:a16="http://schemas.microsoft.com/office/drawing/2014/main" id="{2B1A0A81-B5B8-9942-8BA0-59BA7BD30770}"/>
              </a:ext>
            </a:extLst>
          </p:cNvPr>
          <p:cNvSpPr txBox="1"/>
          <p:nvPr/>
        </p:nvSpPr>
        <p:spPr>
          <a:xfrm>
            <a:off x="6537724" y="4550643"/>
            <a:ext cx="2910712" cy="1354176"/>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sz="2200" b="1" dirty="0">
                <a:solidFill>
                  <a:schemeClr val="bg1"/>
                </a:solidFill>
                <a:latin typeface="Century Gothic"/>
                <a:sym typeface="Century Gothic"/>
              </a:rPr>
              <a:t>Performance and Tracking Reporting</a:t>
            </a:r>
          </a:p>
          <a:p>
            <a:pPr marR="0" lvl="0" indent="0" algn="ctr" rtl="0">
              <a:spcBef>
                <a:spcPts val="600"/>
              </a:spcBef>
              <a:spcAft>
                <a:spcPts val="0"/>
              </a:spcAft>
              <a:buNone/>
            </a:pPr>
            <a:r>
              <a:rPr lang="en-US" sz="1400" dirty="0">
                <a:solidFill>
                  <a:schemeClr val="bg1"/>
                </a:solidFill>
                <a:latin typeface="Century Gothic"/>
                <a:sym typeface="Century Gothic"/>
              </a:rPr>
              <a:t>Description of performance and tracking reporting. </a:t>
            </a:r>
          </a:p>
        </p:txBody>
      </p:sp>
      <p:sp>
        <p:nvSpPr>
          <p:cNvPr id="15" name="Google Shape;106;p2">
            <a:extLst>
              <a:ext uri="{FF2B5EF4-FFF2-40B4-BE49-F238E27FC236}">
                <a16:creationId xmlns:a16="http://schemas.microsoft.com/office/drawing/2014/main" id="{6FF4D410-6184-C87E-4EF6-A65C8EFE2FCA}"/>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3</a:t>
            </a:r>
          </a:p>
        </p:txBody>
      </p:sp>
    </p:spTree>
    <p:extLst>
      <p:ext uri="{BB962C8B-B14F-4D97-AF65-F5344CB8AC3E}">
        <p14:creationId xmlns:p14="http://schemas.microsoft.com/office/powerpoint/2010/main" val="295177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B853A-EE80-7A4B-E730-433D16C134C1}"/>
            </a:ext>
          </a:extLst>
        </p:cNvPr>
        <p:cNvGrpSpPr/>
        <p:nvPr/>
      </p:nvGrpSpPr>
      <p:grpSpPr>
        <a:xfrm>
          <a:off x="0" y="0"/>
          <a:ext cx="0" cy="0"/>
          <a:chOff x="0" y="0"/>
          <a:chExt cx="0" cy="0"/>
        </a:xfrm>
      </p:grpSpPr>
      <p:sp>
        <p:nvSpPr>
          <p:cNvPr id="17" name="Triangle 16">
            <a:extLst>
              <a:ext uri="{FF2B5EF4-FFF2-40B4-BE49-F238E27FC236}">
                <a16:creationId xmlns:a16="http://schemas.microsoft.com/office/drawing/2014/main" id="{66D30751-26CA-418A-F6CB-40827CC51D5F}"/>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D75CE6B1-A659-B9DC-F638-79C0D3D2B539}"/>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90;p1">
            <a:extLst>
              <a:ext uri="{FF2B5EF4-FFF2-40B4-BE49-F238E27FC236}">
                <a16:creationId xmlns:a16="http://schemas.microsoft.com/office/drawing/2014/main" id="{10BC78F5-2BCE-4DF8-20AA-4943CD71537C}"/>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Search Ads Strategy</a:t>
            </a:r>
          </a:p>
        </p:txBody>
      </p:sp>
      <p:sp>
        <p:nvSpPr>
          <p:cNvPr id="14" name="Google Shape;106;p2">
            <a:extLst>
              <a:ext uri="{FF2B5EF4-FFF2-40B4-BE49-F238E27FC236}">
                <a16:creationId xmlns:a16="http://schemas.microsoft.com/office/drawing/2014/main" id="{DFCD3A93-0389-542B-EAFA-DA018296E39C}"/>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4</a:t>
            </a:r>
          </a:p>
        </p:txBody>
      </p:sp>
      <p:sp>
        <p:nvSpPr>
          <p:cNvPr id="15" name="Oval 14">
            <a:extLst>
              <a:ext uri="{FF2B5EF4-FFF2-40B4-BE49-F238E27FC236}">
                <a16:creationId xmlns:a16="http://schemas.microsoft.com/office/drawing/2014/main" id="{B1C518D0-56EA-D8D9-8180-15538DCA1785}"/>
              </a:ext>
            </a:extLst>
          </p:cNvPr>
          <p:cNvSpPr/>
          <p:nvPr/>
        </p:nvSpPr>
        <p:spPr>
          <a:xfrm>
            <a:off x="4760973" y="2852076"/>
            <a:ext cx="2670048" cy="2670048"/>
          </a:xfrm>
          <a:prstGeom prst="ellipse">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1E1E44EF-87DE-229E-0F56-53D221AF0E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10784" y="3601884"/>
            <a:ext cx="1170432" cy="1170432"/>
          </a:xfrm>
          <a:prstGeom prst="rect">
            <a:avLst/>
          </a:prstGeom>
        </p:spPr>
      </p:pic>
      <p:sp>
        <p:nvSpPr>
          <p:cNvPr id="20" name="Teardrop 19">
            <a:extLst>
              <a:ext uri="{FF2B5EF4-FFF2-40B4-BE49-F238E27FC236}">
                <a16:creationId xmlns:a16="http://schemas.microsoft.com/office/drawing/2014/main" id="{E770766A-08F1-66E5-61EE-69D4CF416099}"/>
              </a:ext>
            </a:extLst>
          </p:cNvPr>
          <p:cNvSpPr/>
          <p:nvPr/>
        </p:nvSpPr>
        <p:spPr>
          <a:xfrm>
            <a:off x="5667393" y="2127662"/>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1</a:t>
            </a:r>
          </a:p>
        </p:txBody>
      </p:sp>
      <p:sp>
        <p:nvSpPr>
          <p:cNvPr id="21" name="Teardrop 20">
            <a:extLst>
              <a:ext uri="{FF2B5EF4-FFF2-40B4-BE49-F238E27FC236}">
                <a16:creationId xmlns:a16="http://schemas.microsoft.com/office/drawing/2014/main" id="{16B73964-BC7F-8763-6C2D-5D924A03E44D}"/>
              </a:ext>
            </a:extLst>
          </p:cNvPr>
          <p:cNvSpPr/>
          <p:nvPr/>
        </p:nvSpPr>
        <p:spPr>
          <a:xfrm>
            <a:off x="7131263" y="3216993"/>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2</a:t>
            </a:r>
          </a:p>
        </p:txBody>
      </p:sp>
      <p:sp>
        <p:nvSpPr>
          <p:cNvPr id="22" name="Teardrop 21">
            <a:extLst>
              <a:ext uri="{FF2B5EF4-FFF2-40B4-BE49-F238E27FC236}">
                <a16:creationId xmlns:a16="http://schemas.microsoft.com/office/drawing/2014/main" id="{298873F6-F14C-1D57-6873-167F46A28DD3}"/>
              </a:ext>
            </a:extLst>
          </p:cNvPr>
          <p:cNvSpPr/>
          <p:nvPr/>
        </p:nvSpPr>
        <p:spPr>
          <a:xfrm>
            <a:off x="6798837" y="4882044"/>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3</a:t>
            </a:r>
          </a:p>
        </p:txBody>
      </p:sp>
      <p:sp>
        <p:nvSpPr>
          <p:cNvPr id="23" name="Teardrop 22">
            <a:extLst>
              <a:ext uri="{FF2B5EF4-FFF2-40B4-BE49-F238E27FC236}">
                <a16:creationId xmlns:a16="http://schemas.microsoft.com/office/drawing/2014/main" id="{AEF48D71-D144-7AB7-921B-9BD472F50B82}"/>
              </a:ext>
            </a:extLst>
          </p:cNvPr>
          <p:cNvSpPr/>
          <p:nvPr/>
        </p:nvSpPr>
        <p:spPr>
          <a:xfrm>
            <a:off x="4534154" y="4882044"/>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4</a:t>
            </a:r>
          </a:p>
        </p:txBody>
      </p:sp>
      <p:sp>
        <p:nvSpPr>
          <p:cNvPr id="24" name="Teardrop 23">
            <a:extLst>
              <a:ext uri="{FF2B5EF4-FFF2-40B4-BE49-F238E27FC236}">
                <a16:creationId xmlns:a16="http://schemas.microsoft.com/office/drawing/2014/main" id="{BACB59F8-6AB1-4288-7419-20D0FE1C7D74}"/>
              </a:ext>
            </a:extLst>
          </p:cNvPr>
          <p:cNvSpPr/>
          <p:nvPr/>
        </p:nvSpPr>
        <p:spPr>
          <a:xfrm>
            <a:off x="4151407" y="3211296"/>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5</a:t>
            </a:r>
          </a:p>
        </p:txBody>
      </p:sp>
      <p:sp>
        <p:nvSpPr>
          <p:cNvPr id="25" name="Google Shape;90;p1">
            <a:extLst>
              <a:ext uri="{FF2B5EF4-FFF2-40B4-BE49-F238E27FC236}">
                <a16:creationId xmlns:a16="http://schemas.microsoft.com/office/drawing/2014/main" id="{E0263D02-7C0C-4515-C2C9-5872E0320993}"/>
              </a:ext>
            </a:extLst>
          </p:cNvPr>
          <p:cNvSpPr txBox="1"/>
          <p:nvPr/>
        </p:nvSpPr>
        <p:spPr>
          <a:xfrm>
            <a:off x="4483050" y="1319818"/>
            <a:ext cx="3225891" cy="73862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b="1" dirty="0">
                <a:solidFill>
                  <a:schemeClr val="tx1">
                    <a:lumMod val="65000"/>
                    <a:lumOff val="35000"/>
                  </a:schemeClr>
                </a:solidFill>
                <a:latin typeface="Century Gothic"/>
                <a:sym typeface="Century Gothic"/>
              </a:rPr>
              <a:t>Bid Optimization</a:t>
            </a:r>
          </a:p>
          <a:p>
            <a:pPr marR="0" lvl="0" algn="ct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26" name="Google Shape;90;p1">
            <a:extLst>
              <a:ext uri="{FF2B5EF4-FFF2-40B4-BE49-F238E27FC236}">
                <a16:creationId xmlns:a16="http://schemas.microsoft.com/office/drawing/2014/main" id="{8D287AA9-5FB9-2A3C-7CA5-50FE458133C0}"/>
              </a:ext>
            </a:extLst>
          </p:cNvPr>
          <p:cNvSpPr txBox="1"/>
          <p:nvPr/>
        </p:nvSpPr>
        <p:spPr>
          <a:xfrm>
            <a:off x="8014918" y="3056865"/>
            <a:ext cx="3225891" cy="738623"/>
          </a:xfrm>
          <a:prstGeom prst="rect">
            <a:avLst/>
          </a:prstGeom>
          <a:noFill/>
          <a:ln>
            <a:noFill/>
          </a:ln>
        </p:spPr>
        <p:txBody>
          <a:bodyPr spcFirstLastPara="1" wrap="square" lIns="91425" tIns="45700" rIns="91425" bIns="45700" anchor="t" anchorCtr="0">
            <a:spAutoFit/>
          </a:bodyPr>
          <a:lstStyle/>
          <a:p>
            <a:pPr marR="0" lvl="0" indent="0" rtl="0">
              <a:spcBef>
                <a:spcPts val="600"/>
              </a:spcBef>
              <a:spcAft>
                <a:spcPts val="0"/>
              </a:spcAft>
              <a:buNone/>
            </a:pPr>
            <a:r>
              <a:rPr lang="en-US" b="1" dirty="0">
                <a:solidFill>
                  <a:schemeClr val="tx1">
                    <a:lumMod val="65000"/>
                    <a:lumOff val="35000"/>
                  </a:schemeClr>
                </a:solidFill>
                <a:latin typeface="Century Gothic"/>
                <a:sym typeface="Century Gothic"/>
              </a:rPr>
              <a:t>Landing Pages</a:t>
            </a:r>
          </a:p>
          <a:p>
            <a:pPr marR="0" lvl="0"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27" name="Google Shape;90;p1">
            <a:extLst>
              <a:ext uri="{FF2B5EF4-FFF2-40B4-BE49-F238E27FC236}">
                <a16:creationId xmlns:a16="http://schemas.microsoft.com/office/drawing/2014/main" id="{C42D2AD6-2205-44C0-92C9-007C7FC9F31A}"/>
              </a:ext>
            </a:extLst>
          </p:cNvPr>
          <p:cNvSpPr txBox="1"/>
          <p:nvPr/>
        </p:nvSpPr>
        <p:spPr>
          <a:xfrm>
            <a:off x="7683476" y="4709987"/>
            <a:ext cx="3225891" cy="738623"/>
          </a:xfrm>
          <a:prstGeom prst="rect">
            <a:avLst/>
          </a:prstGeom>
          <a:noFill/>
          <a:ln>
            <a:noFill/>
          </a:ln>
        </p:spPr>
        <p:txBody>
          <a:bodyPr spcFirstLastPara="1" wrap="square" lIns="91425" tIns="45700" rIns="91425" bIns="45700" anchor="t" anchorCtr="0">
            <a:spAutoFit/>
          </a:bodyPr>
          <a:lstStyle/>
          <a:p>
            <a:pPr marR="0" lvl="0" indent="0" rtl="0">
              <a:spcBef>
                <a:spcPts val="600"/>
              </a:spcBef>
              <a:spcAft>
                <a:spcPts val="0"/>
              </a:spcAft>
              <a:buNone/>
            </a:pPr>
            <a:r>
              <a:rPr lang="en-US" b="1" dirty="0">
                <a:solidFill>
                  <a:schemeClr val="tx1">
                    <a:lumMod val="65000"/>
                    <a:lumOff val="35000"/>
                  </a:schemeClr>
                </a:solidFill>
                <a:latin typeface="Century Gothic"/>
                <a:sym typeface="Century Gothic"/>
              </a:rPr>
              <a:t>Ad Group Optimization</a:t>
            </a:r>
          </a:p>
          <a:p>
            <a:pPr marR="0" lvl="0"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28" name="Google Shape;90;p1">
            <a:extLst>
              <a:ext uri="{FF2B5EF4-FFF2-40B4-BE49-F238E27FC236}">
                <a16:creationId xmlns:a16="http://schemas.microsoft.com/office/drawing/2014/main" id="{BF32AA29-722E-F6CE-C058-4D43DDF13D04}"/>
              </a:ext>
            </a:extLst>
          </p:cNvPr>
          <p:cNvSpPr txBox="1"/>
          <p:nvPr/>
        </p:nvSpPr>
        <p:spPr>
          <a:xfrm>
            <a:off x="1256263" y="4709986"/>
            <a:ext cx="3225891" cy="738623"/>
          </a:xfrm>
          <a:prstGeom prst="rect">
            <a:avLst/>
          </a:prstGeom>
          <a:noFill/>
          <a:ln>
            <a:noFill/>
          </a:ln>
        </p:spPr>
        <p:txBody>
          <a:bodyPr spcFirstLastPara="1" wrap="square" lIns="91425" tIns="45700" rIns="91425" bIns="45700" anchor="t" anchorCtr="0">
            <a:spAutoFit/>
          </a:bodyPr>
          <a:lstStyle/>
          <a:p>
            <a:pPr marR="0" lvl="0" indent="0" algn="r" rtl="0">
              <a:spcBef>
                <a:spcPts val="600"/>
              </a:spcBef>
              <a:spcAft>
                <a:spcPts val="0"/>
              </a:spcAft>
              <a:buNone/>
            </a:pPr>
            <a:r>
              <a:rPr lang="en-US" b="1" dirty="0">
                <a:solidFill>
                  <a:schemeClr val="tx1">
                    <a:lumMod val="65000"/>
                    <a:lumOff val="35000"/>
                  </a:schemeClr>
                </a:solidFill>
                <a:latin typeface="Century Gothic"/>
                <a:sym typeface="Century Gothic"/>
              </a:rPr>
              <a:t>Text Ad Development</a:t>
            </a:r>
          </a:p>
          <a:p>
            <a:pPr marR="0" lvl="0" algn="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29" name="Google Shape;90;p1">
            <a:extLst>
              <a:ext uri="{FF2B5EF4-FFF2-40B4-BE49-F238E27FC236}">
                <a16:creationId xmlns:a16="http://schemas.microsoft.com/office/drawing/2014/main" id="{97788CBC-5EB1-FA35-48FF-93C6622849FF}"/>
              </a:ext>
            </a:extLst>
          </p:cNvPr>
          <p:cNvSpPr txBox="1"/>
          <p:nvPr/>
        </p:nvSpPr>
        <p:spPr>
          <a:xfrm>
            <a:off x="899068" y="3056865"/>
            <a:ext cx="3225891" cy="738623"/>
          </a:xfrm>
          <a:prstGeom prst="rect">
            <a:avLst/>
          </a:prstGeom>
          <a:noFill/>
          <a:ln>
            <a:noFill/>
          </a:ln>
        </p:spPr>
        <p:txBody>
          <a:bodyPr spcFirstLastPara="1" wrap="square" lIns="91425" tIns="45700" rIns="91425" bIns="45700" anchor="t" anchorCtr="0">
            <a:spAutoFit/>
          </a:bodyPr>
          <a:lstStyle/>
          <a:p>
            <a:pPr marR="0" lvl="0" indent="0" algn="r" rtl="0">
              <a:spcBef>
                <a:spcPts val="600"/>
              </a:spcBef>
              <a:spcAft>
                <a:spcPts val="0"/>
              </a:spcAft>
              <a:buNone/>
            </a:pPr>
            <a:r>
              <a:rPr lang="en-US" b="1" dirty="0">
                <a:solidFill>
                  <a:schemeClr val="tx1">
                    <a:lumMod val="65000"/>
                    <a:lumOff val="35000"/>
                  </a:schemeClr>
                </a:solidFill>
                <a:latin typeface="Century Gothic"/>
                <a:sym typeface="Century Gothic"/>
              </a:rPr>
              <a:t>Keywords</a:t>
            </a:r>
          </a:p>
          <a:p>
            <a:pPr marR="0" lvl="0" algn="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Tree>
    <p:extLst>
      <p:ext uri="{BB962C8B-B14F-4D97-AF65-F5344CB8AC3E}">
        <p14:creationId xmlns:p14="http://schemas.microsoft.com/office/powerpoint/2010/main" val="59308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FE7AC-8522-D071-3515-8EAC068A56AE}"/>
            </a:ext>
          </a:extLst>
        </p:cNvPr>
        <p:cNvGrpSpPr/>
        <p:nvPr/>
      </p:nvGrpSpPr>
      <p:grpSpPr>
        <a:xfrm>
          <a:off x="0" y="0"/>
          <a:ext cx="0" cy="0"/>
          <a:chOff x="0" y="0"/>
          <a:chExt cx="0" cy="0"/>
        </a:xfrm>
      </p:grpSpPr>
      <p:cxnSp>
        <p:nvCxnSpPr>
          <p:cNvPr id="31" name="Elbow Connector 30">
            <a:extLst>
              <a:ext uri="{FF2B5EF4-FFF2-40B4-BE49-F238E27FC236}">
                <a16:creationId xmlns:a16="http://schemas.microsoft.com/office/drawing/2014/main" id="{E4702110-1358-6502-72F3-E42E6E365434}"/>
              </a:ext>
            </a:extLst>
          </p:cNvPr>
          <p:cNvCxnSpPr>
            <a:cxnSpLocks/>
          </p:cNvCxnSpPr>
          <p:nvPr/>
        </p:nvCxnSpPr>
        <p:spPr>
          <a:xfrm rot="16200000" flipH="1">
            <a:off x="608279" y="2549290"/>
            <a:ext cx="983440" cy="914400"/>
          </a:xfrm>
          <a:prstGeom prst="bentConnector3">
            <a:avLst>
              <a:gd name="adj1" fmla="val 50000"/>
            </a:avLst>
          </a:prstGeom>
          <a:ln w="28575">
            <a:solidFill>
              <a:srgbClr val="FF7E79"/>
            </a:solidFill>
            <a:tailEnd type="triangle"/>
          </a:ln>
        </p:spPr>
        <p:style>
          <a:lnRef idx="1">
            <a:schemeClr val="accent1"/>
          </a:lnRef>
          <a:fillRef idx="0">
            <a:schemeClr val="accent1"/>
          </a:fillRef>
          <a:effectRef idx="0">
            <a:schemeClr val="accent1"/>
          </a:effectRef>
          <a:fontRef idx="minor">
            <a:schemeClr val="tx1"/>
          </a:fontRef>
        </p:style>
      </p:cxnSp>
      <p:sp>
        <p:nvSpPr>
          <p:cNvPr id="14" name="Google Shape;106;p2">
            <a:extLst>
              <a:ext uri="{FF2B5EF4-FFF2-40B4-BE49-F238E27FC236}">
                <a16:creationId xmlns:a16="http://schemas.microsoft.com/office/drawing/2014/main" id="{003B3CCF-CFEB-4BE4-50B5-F99522408624}"/>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5</a:t>
            </a:r>
          </a:p>
        </p:txBody>
      </p:sp>
      <p:sp>
        <p:nvSpPr>
          <p:cNvPr id="3" name="Triangle 2">
            <a:extLst>
              <a:ext uri="{FF2B5EF4-FFF2-40B4-BE49-F238E27FC236}">
                <a16:creationId xmlns:a16="http://schemas.microsoft.com/office/drawing/2014/main" id="{FA531445-4606-B77D-194B-82379E44B59F}"/>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6BE1EA65-3FB8-C9B7-19DD-F329543A9171}"/>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DB79D2-B1B7-20DA-A908-E90CC4DBBE3D}"/>
              </a:ext>
            </a:extLst>
          </p:cNvPr>
          <p:cNvSpPr/>
          <p:nvPr/>
        </p:nvSpPr>
        <p:spPr>
          <a:xfrm>
            <a:off x="-1" y="1397796"/>
            <a:ext cx="12192001" cy="114300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algn="ctr" rtl="0">
              <a:spcBef>
                <a:spcPts val="0"/>
              </a:spcBef>
              <a:spcAft>
                <a:spcPts val="0"/>
              </a:spcAft>
            </a:pPr>
            <a:r>
              <a:rPr lang="en-US" b="1" i="0" u="none" strike="noStrike" dirty="0">
                <a:solidFill>
                  <a:schemeClr val="bg1"/>
                </a:solidFill>
                <a:effectLst/>
                <a:latin typeface="Century Gothic" panose="020B0502020202020204" pitchFamily="34" charset="0"/>
              </a:rPr>
              <a:t>Main message.</a:t>
            </a:r>
            <a:endParaRPr lang="en-US" dirty="0">
              <a:solidFill>
                <a:schemeClr val="bg1"/>
              </a:solidFill>
              <a:latin typeface="Century Gothic" panose="020B0502020202020204" pitchFamily="34" charset="0"/>
            </a:endParaRPr>
          </a:p>
        </p:txBody>
      </p:sp>
      <p:sp>
        <p:nvSpPr>
          <p:cNvPr id="10" name="Teardrop 9">
            <a:extLst>
              <a:ext uri="{FF2B5EF4-FFF2-40B4-BE49-F238E27FC236}">
                <a16:creationId xmlns:a16="http://schemas.microsoft.com/office/drawing/2014/main" id="{9DC11DDE-E5FD-88AC-BE09-B5E7F4B8BF89}"/>
              </a:ext>
            </a:extLst>
          </p:cNvPr>
          <p:cNvSpPr/>
          <p:nvPr/>
        </p:nvSpPr>
        <p:spPr>
          <a:xfrm>
            <a:off x="1128595" y="3616545"/>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1</a:t>
            </a:r>
          </a:p>
        </p:txBody>
      </p:sp>
      <p:sp>
        <p:nvSpPr>
          <p:cNvPr id="11" name="Teardrop 10">
            <a:extLst>
              <a:ext uri="{FF2B5EF4-FFF2-40B4-BE49-F238E27FC236}">
                <a16:creationId xmlns:a16="http://schemas.microsoft.com/office/drawing/2014/main" id="{D2DE9168-F94F-F823-F73C-468A6616DFD4}"/>
              </a:ext>
            </a:extLst>
          </p:cNvPr>
          <p:cNvSpPr/>
          <p:nvPr/>
        </p:nvSpPr>
        <p:spPr>
          <a:xfrm>
            <a:off x="4154463" y="3640381"/>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2</a:t>
            </a:r>
          </a:p>
        </p:txBody>
      </p:sp>
      <p:sp>
        <p:nvSpPr>
          <p:cNvPr id="12" name="Teardrop 11">
            <a:extLst>
              <a:ext uri="{FF2B5EF4-FFF2-40B4-BE49-F238E27FC236}">
                <a16:creationId xmlns:a16="http://schemas.microsoft.com/office/drawing/2014/main" id="{A6AD3B0E-54C1-4ADB-C4B4-1DAF9063EC69}"/>
              </a:ext>
            </a:extLst>
          </p:cNvPr>
          <p:cNvSpPr/>
          <p:nvPr/>
        </p:nvSpPr>
        <p:spPr>
          <a:xfrm>
            <a:off x="7180331" y="3616544"/>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3</a:t>
            </a:r>
          </a:p>
        </p:txBody>
      </p:sp>
      <p:sp>
        <p:nvSpPr>
          <p:cNvPr id="13" name="Teardrop 12">
            <a:extLst>
              <a:ext uri="{FF2B5EF4-FFF2-40B4-BE49-F238E27FC236}">
                <a16:creationId xmlns:a16="http://schemas.microsoft.com/office/drawing/2014/main" id="{B9F9B542-347D-5A7E-E1A7-3BBCB4BEF1DE}"/>
              </a:ext>
            </a:extLst>
          </p:cNvPr>
          <p:cNvSpPr/>
          <p:nvPr/>
        </p:nvSpPr>
        <p:spPr>
          <a:xfrm>
            <a:off x="10206198" y="3616545"/>
            <a:ext cx="857207" cy="857207"/>
          </a:xfrm>
          <a:prstGeom prst="teardrop">
            <a:avLst/>
          </a:prstGeom>
          <a:solidFill>
            <a:srgbClr val="7A81FF"/>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entury Gothic" panose="020B0502020202020204" pitchFamily="34" charset="0"/>
              </a:rPr>
              <a:t>4</a:t>
            </a:r>
          </a:p>
        </p:txBody>
      </p:sp>
      <p:sp>
        <p:nvSpPr>
          <p:cNvPr id="16" name="Google Shape;90;p1">
            <a:extLst>
              <a:ext uri="{FF2B5EF4-FFF2-40B4-BE49-F238E27FC236}">
                <a16:creationId xmlns:a16="http://schemas.microsoft.com/office/drawing/2014/main" id="{41F5FA21-B3D7-871A-6C74-F60C1CDF1E7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Display Ads and Remarketing Strategy</a:t>
            </a:r>
          </a:p>
        </p:txBody>
      </p:sp>
      <p:sp>
        <p:nvSpPr>
          <p:cNvPr id="34" name="Google Shape;90;p1">
            <a:extLst>
              <a:ext uri="{FF2B5EF4-FFF2-40B4-BE49-F238E27FC236}">
                <a16:creationId xmlns:a16="http://schemas.microsoft.com/office/drawing/2014/main" id="{0E7FB039-8D32-B7B1-69F7-75A90E9F9F86}"/>
              </a:ext>
            </a:extLst>
          </p:cNvPr>
          <p:cNvSpPr txBox="1"/>
          <p:nvPr/>
        </p:nvSpPr>
        <p:spPr>
          <a:xfrm>
            <a:off x="394082" y="4617958"/>
            <a:ext cx="2326231" cy="1015622"/>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b="1" dirty="0">
                <a:solidFill>
                  <a:schemeClr val="tx1">
                    <a:lumMod val="65000"/>
                    <a:lumOff val="35000"/>
                  </a:schemeClr>
                </a:solidFill>
                <a:latin typeface="Century Gothic"/>
                <a:sym typeface="Century Gothic"/>
              </a:rPr>
              <a:t>Contextual Targeting</a:t>
            </a:r>
          </a:p>
          <a:p>
            <a:pPr marL="91440" marR="0" lvl="0" algn="ct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36" name="Google Shape;90;p1">
            <a:extLst>
              <a:ext uri="{FF2B5EF4-FFF2-40B4-BE49-F238E27FC236}">
                <a16:creationId xmlns:a16="http://schemas.microsoft.com/office/drawing/2014/main" id="{0102D838-F76B-6C3D-D7C5-92FB8236ABA7}"/>
              </a:ext>
            </a:extLst>
          </p:cNvPr>
          <p:cNvSpPr txBox="1"/>
          <p:nvPr/>
        </p:nvSpPr>
        <p:spPr>
          <a:xfrm>
            <a:off x="3419950" y="4617958"/>
            <a:ext cx="2326231" cy="73862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b="1" dirty="0">
                <a:solidFill>
                  <a:schemeClr val="tx1">
                    <a:lumMod val="65000"/>
                    <a:lumOff val="35000"/>
                  </a:schemeClr>
                </a:solidFill>
                <a:latin typeface="Century Gothic"/>
                <a:sym typeface="Century Gothic"/>
              </a:rPr>
              <a:t>Interest Category</a:t>
            </a:r>
          </a:p>
          <a:p>
            <a:pPr marL="91440" marR="0" lvl="0" algn="ct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37" name="Google Shape;90;p1">
            <a:extLst>
              <a:ext uri="{FF2B5EF4-FFF2-40B4-BE49-F238E27FC236}">
                <a16:creationId xmlns:a16="http://schemas.microsoft.com/office/drawing/2014/main" id="{4086406F-DFD6-BD4C-F566-D8068B6A4846}"/>
              </a:ext>
            </a:extLst>
          </p:cNvPr>
          <p:cNvSpPr txBox="1"/>
          <p:nvPr/>
        </p:nvSpPr>
        <p:spPr>
          <a:xfrm>
            <a:off x="6445818" y="4617957"/>
            <a:ext cx="2326231" cy="73862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b="1" dirty="0">
                <a:solidFill>
                  <a:schemeClr val="tx1">
                    <a:lumMod val="65000"/>
                    <a:lumOff val="35000"/>
                  </a:schemeClr>
                </a:solidFill>
                <a:latin typeface="Century Gothic"/>
                <a:sym typeface="Century Gothic"/>
              </a:rPr>
              <a:t>Remarketing</a:t>
            </a:r>
          </a:p>
          <a:p>
            <a:pPr marL="91440" marR="0" lvl="0" algn="ct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sp>
        <p:nvSpPr>
          <p:cNvPr id="38" name="Google Shape;90;p1">
            <a:extLst>
              <a:ext uri="{FF2B5EF4-FFF2-40B4-BE49-F238E27FC236}">
                <a16:creationId xmlns:a16="http://schemas.microsoft.com/office/drawing/2014/main" id="{612F77D9-1AC8-85A0-C12E-C7C48A045160}"/>
              </a:ext>
            </a:extLst>
          </p:cNvPr>
          <p:cNvSpPr txBox="1"/>
          <p:nvPr/>
        </p:nvSpPr>
        <p:spPr>
          <a:xfrm>
            <a:off x="9471687" y="4617957"/>
            <a:ext cx="2326231" cy="738623"/>
          </a:xfrm>
          <a:prstGeom prst="rect">
            <a:avLst/>
          </a:prstGeom>
          <a:noFill/>
          <a:ln>
            <a:noFill/>
          </a:ln>
        </p:spPr>
        <p:txBody>
          <a:bodyPr spcFirstLastPara="1" wrap="square" lIns="91425" tIns="45700" rIns="91425" bIns="45700" anchor="t" anchorCtr="0">
            <a:spAutoFit/>
          </a:bodyPr>
          <a:lstStyle/>
          <a:p>
            <a:pPr marR="0" lvl="0" indent="0" algn="ctr" rtl="0">
              <a:spcBef>
                <a:spcPts val="600"/>
              </a:spcBef>
              <a:spcAft>
                <a:spcPts val="0"/>
              </a:spcAft>
              <a:buNone/>
            </a:pPr>
            <a:r>
              <a:rPr lang="en-US" b="1" dirty="0">
                <a:solidFill>
                  <a:schemeClr val="tx1">
                    <a:lumMod val="65000"/>
                    <a:lumOff val="35000"/>
                  </a:schemeClr>
                </a:solidFill>
                <a:latin typeface="Century Gothic"/>
                <a:sym typeface="Century Gothic"/>
              </a:rPr>
              <a:t>Additional</a:t>
            </a:r>
          </a:p>
          <a:p>
            <a:pPr marL="91440" marR="0" lvl="0" algn="ctr" rtl="0">
              <a:spcBef>
                <a:spcPts val="600"/>
              </a:spcBef>
              <a:spcAft>
                <a:spcPts val="0"/>
              </a:spcAft>
            </a:pPr>
            <a:r>
              <a:rPr lang="en-US" sz="1400" dirty="0">
                <a:solidFill>
                  <a:schemeClr val="tx1">
                    <a:lumMod val="65000"/>
                    <a:lumOff val="35000"/>
                  </a:schemeClr>
                </a:solidFill>
                <a:latin typeface="Century Gothic"/>
                <a:sym typeface="Century Gothic"/>
              </a:rPr>
              <a:t>Description </a:t>
            </a:r>
          </a:p>
        </p:txBody>
      </p:sp>
      <p:cxnSp>
        <p:nvCxnSpPr>
          <p:cNvPr id="40" name="Straight Arrow Connector 39">
            <a:extLst>
              <a:ext uri="{FF2B5EF4-FFF2-40B4-BE49-F238E27FC236}">
                <a16:creationId xmlns:a16="http://schemas.microsoft.com/office/drawing/2014/main" id="{07E454BD-13B7-84A9-74A1-FE42FB06E693}"/>
              </a:ext>
            </a:extLst>
          </p:cNvPr>
          <p:cNvCxnSpPr>
            <a:cxnSpLocks/>
          </p:cNvCxnSpPr>
          <p:nvPr/>
        </p:nvCxnSpPr>
        <p:spPr>
          <a:xfrm>
            <a:off x="2075688" y="4045147"/>
            <a:ext cx="1953798" cy="0"/>
          </a:xfrm>
          <a:prstGeom prst="straightConnector1">
            <a:avLst/>
          </a:prstGeom>
          <a:ln w="28575">
            <a:solidFill>
              <a:srgbClr val="FF7E79"/>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4C5C16C-95F3-3C97-B4B0-8F26540229FC}"/>
              </a:ext>
            </a:extLst>
          </p:cNvPr>
          <p:cNvCxnSpPr>
            <a:cxnSpLocks/>
          </p:cNvCxnSpPr>
          <p:nvPr/>
        </p:nvCxnSpPr>
        <p:spPr>
          <a:xfrm>
            <a:off x="5119098" y="4045147"/>
            <a:ext cx="1953798" cy="0"/>
          </a:xfrm>
          <a:prstGeom prst="straightConnector1">
            <a:avLst/>
          </a:prstGeom>
          <a:ln w="28575">
            <a:solidFill>
              <a:srgbClr val="FF7E7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2ECF7138-B54D-9396-4490-9EF3B304536C}"/>
              </a:ext>
            </a:extLst>
          </p:cNvPr>
          <p:cNvCxnSpPr>
            <a:cxnSpLocks/>
          </p:cNvCxnSpPr>
          <p:nvPr/>
        </p:nvCxnSpPr>
        <p:spPr>
          <a:xfrm>
            <a:off x="8151858" y="4045147"/>
            <a:ext cx="1953798" cy="0"/>
          </a:xfrm>
          <a:prstGeom prst="straightConnector1">
            <a:avLst/>
          </a:prstGeom>
          <a:ln w="28575">
            <a:solidFill>
              <a:srgbClr val="FF7E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61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0806A-4240-0B04-F7DD-92634414DCD8}"/>
            </a:ext>
          </a:extLst>
        </p:cNvPr>
        <p:cNvGrpSpPr/>
        <p:nvPr/>
      </p:nvGrpSpPr>
      <p:grpSpPr>
        <a:xfrm>
          <a:off x="0" y="0"/>
          <a:ext cx="0" cy="0"/>
          <a:chOff x="0" y="0"/>
          <a:chExt cx="0" cy="0"/>
        </a:xfrm>
      </p:grpSpPr>
      <p:sp>
        <p:nvSpPr>
          <p:cNvPr id="14" name="Google Shape;106;p2">
            <a:extLst>
              <a:ext uri="{FF2B5EF4-FFF2-40B4-BE49-F238E27FC236}">
                <a16:creationId xmlns:a16="http://schemas.microsoft.com/office/drawing/2014/main" id="{2E287DD9-76C6-EAE5-AE30-3D03D3621D23}"/>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6</a:t>
            </a:r>
          </a:p>
        </p:txBody>
      </p:sp>
      <p:sp>
        <p:nvSpPr>
          <p:cNvPr id="3" name="Triangle 2">
            <a:extLst>
              <a:ext uri="{FF2B5EF4-FFF2-40B4-BE49-F238E27FC236}">
                <a16:creationId xmlns:a16="http://schemas.microsoft.com/office/drawing/2014/main" id="{C8658BE9-9E5A-695C-2260-D31152124674}"/>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60E85104-8276-35EF-FA3D-B048C8E4FB06}"/>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DC94C106-665B-C2C2-6DFC-E681CA2B2E53}"/>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KPIs &amp; Reporting</a:t>
            </a:r>
          </a:p>
        </p:txBody>
      </p:sp>
      <p:sp>
        <p:nvSpPr>
          <p:cNvPr id="2" name="Rounded Rectangle 1">
            <a:extLst>
              <a:ext uri="{FF2B5EF4-FFF2-40B4-BE49-F238E27FC236}">
                <a16:creationId xmlns:a16="http://schemas.microsoft.com/office/drawing/2014/main" id="{4FB739C7-897E-BCB2-4CE9-9A7C5E4336ED}"/>
              </a:ext>
            </a:extLst>
          </p:cNvPr>
          <p:cNvSpPr/>
          <p:nvPr/>
        </p:nvSpPr>
        <p:spPr>
          <a:xfrm>
            <a:off x="567890" y="1368921"/>
            <a:ext cx="3222866" cy="2060079"/>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Google Shape;90;p1">
            <a:extLst>
              <a:ext uri="{FF2B5EF4-FFF2-40B4-BE49-F238E27FC236}">
                <a16:creationId xmlns:a16="http://schemas.microsoft.com/office/drawing/2014/main" id="{2E963411-ACAB-AFB9-7DCE-FCE9FCC2CFEA}"/>
              </a:ext>
            </a:extLst>
          </p:cNvPr>
          <p:cNvSpPr txBox="1"/>
          <p:nvPr/>
        </p:nvSpPr>
        <p:spPr>
          <a:xfrm>
            <a:off x="883923" y="1526839"/>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Website Traffic</a:t>
            </a:r>
          </a:p>
          <a:p>
            <a:pPr marL="0" marR="0" lvl="0" indent="0" algn="ctr" rtl="0">
              <a:spcBef>
                <a:spcPts val="0"/>
              </a:spcBef>
              <a:spcAft>
                <a:spcPts val="0"/>
              </a:spcAft>
              <a:buNone/>
            </a:pPr>
            <a:r>
              <a:rPr lang="en-US" sz="1600" dirty="0">
                <a:solidFill>
                  <a:schemeClr val="bg1"/>
                </a:solidFill>
                <a:latin typeface="Century Gothic"/>
                <a:sym typeface="Century Gothic"/>
              </a:rPr>
              <a:t>Increase by </a:t>
            </a: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100" i="1" dirty="0">
                <a:solidFill>
                  <a:schemeClr val="bg1"/>
                </a:solidFill>
                <a:latin typeface="Century Gothic"/>
                <a:sym typeface="Century Gothic"/>
              </a:rPr>
              <a:t>(measured via Google Analytics)</a:t>
            </a:r>
          </a:p>
        </p:txBody>
      </p:sp>
      <p:sp>
        <p:nvSpPr>
          <p:cNvPr id="6" name="Rounded Rectangle 5">
            <a:extLst>
              <a:ext uri="{FF2B5EF4-FFF2-40B4-BE49-F238E27FC236}">
                <a16:creationId xmlns:a16="http://schemas.microsoft.com/office/drawing/2014/main" id="{73CEE3CE-2C8E-4E65-178C-C07FF86D4056}"/>
              </a:ext>
            </a:extLst>
          </p:cNvPr>
          <p:cNvSpPr/>
          <p:nvPr/>
        </p:nvSpPr>
        <p:spPr>
          <a:xfrm>
            <a:off x="4478975" y="1368921"/>
            <a:ext cx="3222866" cy="2060079"/>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ounded Rectangle 6">
            <a:extLst>
              <a:ext uri="{FF2B5EF4-FFF2-40B4-BE49-F238E27FC236}">
                <a16:creationId xmlns:a16="http://schemas.microsoft.com/office/drawing/2014/main" id="{BF430796-2F5B-7F7F-544C-48828F3344C0}"/>
              </a:ext>
            </a:extLst>
          </p:cNvPr>
          <p:cNvSpPr/>
          <p:nvPr/>
        </p:nvSpPr>
        <p:spPr>
          <a:xfrm>
            <a:off x="8401244" y="1368921"/>
            <a:ext cx="3222866" cy="2060079"/>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ounded Rectangle 8">
            <a:extLst>
              <a:ext uri="{FF2B5EF4-FFF2-40B4-BE49-F238E27FC236}">
                <a16:creationId xmlns:a16="http://schemas.microsoft.com/office/drawing/2014/main" id="{CE293F66-555B-FD07-69A9-957202FD1F80}"/>
              </a:ext>
            </a:extLst>
          </p:cNvPr>
          <p:cNvSpPr/>
          <p:nvPr/>
        </p:nvSpPr>
        <p:spPr>
          <a:xfrm>
            <a:off x="2420196" y="3787968"/>
            <a:ext cx="3222866" cy="2060079"/>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ounded Rectangle 14">
            <a:extLst>
              <a:ext uri="{FF2B5EF4-FFF2-40B4-BE49-F238E27FC236}">
                <a16:creationId xmlns:a16="http://schemas.microsoft.com/office/drawing/2014/main" id="{947E5CA5-4615-1B52-055F-12C9318E225D}"/>
              </a:ext>
            </a:extLst>
          </p:cNvPr>
          <p:cNvSpPr/>
          <p:nvPr/>
        </p:nvSpPr>
        <p:spPr>
          <a:xfrm>
            <a:off x="6342465" y="3787968"/>
            <a:ext cx="3222866" cy="2060079"/>
          </a:xfrm>
          <a:prstGeom prst="roundRect">
            <a:avLst>
              <a:gd name="adj" fmla="val 6266"/>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Google Shape;90;p1">
            <a:extLst>
              <a:ext uri="{FF2B5EF4-FFF2-40B4-BE49-F238E27FC236}">
                <a16:creationId xmlns:a16="http://schemas.microsoft.com/office/drawing/2014/main" id="{66A76429-25CB-E679-2878-B8AB90309894}"/>
              </a:ext>
            </a:extLst>
          </p:cNvPr>
          <p:cNvSpPr txBox="1"/>
          <p:nvPr/>
        </p:nvSpPr>
        <p:spPr>
          <a:xfrm>
            <a:off x="4795008" y="1526839"/>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Conversion Rate</a:t>
            </a:r>
          </a:p>
          <a:p>
            <a:pPr marL="0" marR="0" lvl="0" indent="0" algn="ctr" rtl="0">
              <a:spcBef>
                <a:spcPts val="0"/>
              </a:spcBef>
              <a:spcAft>
                <a:spcPts val="0"/>
              </a:spcAft>
              <a:buNone/>
            </a:pPr>
            <a:r>
              <a:rPr lang="en-US" sz="1600" dirty="0">
                <a:solidFill>
                  <a:schemeClr val="bg1"/>
                </a:solidFill>
                <a:latin typeface="Century Gothic"/>
                <a:sym typeface="Century Gothic"/>
              </a:rPr>
              <a:t>Improve by</a:t>
            </a:r>
          </a:p>
          <a:p>
            <a:pPr marL="0" marR="0" lvl="0" indent="0" algn="ctr" rtl="0">
              <a:spcBef>
                <a:spcPts val="0"/>
              </a:spcBef>
              <a:spcAft>
                <a:spcPts val="0"/>
              </a:spcAft>
              <a:buNone/>
            </a:pPr>
            <a:r>
              <a:rPr lang="en-US" sz="5400" b="1" dirty="0">
                <a:solidFill>
                  <a:schemeClr val="bg1"/>
                </a:solidFill>
                <a:latin typeface="Century Gothic"/>
                <a:sym typeface="Century Gothic"/>
              </a:rPr>
              <a:t>XX%</a:t>
            </a:r>
          </a:p>
        </p:txBody>
      </p:sp>
      <p:sp>
        <p:nvSpPr>
          <p:cNvPr id="18" name="Google Shape;90;p1">
            <a:extLst>
              <a:ext uri="{FF2B5EF4-FFF2-40B4-BE49-F238E27FC236}">
                <a16:creationId xmlns:a16="http://schemas.microsoft.com/office/drawing/2014/main" id="{66F30DFA-4111-D530-016E-51E8BCD51431}"/>
              </a:ext>
            </a:extLst>
          </p:cNvPr>
          <p:cNvSpPr txBox="1"/>
          <p:nvPr/>
        </p:nvSpPr>
        <p:spPr>
          <a:xfrm>
            <a:off x="8717277" y="1514346"/>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Lead Generation</a:t>
            </a:r>
          </a:p>
          <a:p>
            <a:pPr marL="0" marR="0" lvl="0" indent="0" algn="ctr" rtl="0">
              <a:spcBef>
                <a:spcPts val="0"/>
              </a:spcBef>
              <a:spcAft>
                <a:spcPts val="0"/>
              </a:spcAft>
              <a:buNone/>
            </a:pPr>
            <a:r>
              <a:rPr lang="en-US" sz="1600" dirty="0">
                <a:solidFill>
                  <a:schemeClr val="bg1"/>
                </a:solidFill>
                <a:latin typeface="Century Gothic"/>
                <a:sym typeface="Century Gothic"/>
              </a:rPr>
              <a:t>Generate</a:t>
            </a:r>
          </a:p>
          <a:p>
            <a:pPr marL="0" marR="0" lvl="0" indent="0" algn="ctr" rtl="0">
              <a:spcBef>
                <a:spcPts val="0"/>
              </a:spcBef>
              <a:spcAft>
                <a:spcPts val="0"/>
              </a:spcAft>
              <a:buNone/>
            </a:pPr>
            <a:r>
              <a:rPr lang="en-US" sz="5400" b="1" dirty="0">
                <a:solidFill>
                  <a:schemeClr val="bg1"/>
                </a:solidFill>
                <a:latin typeface="Century Gothic"/>
                <a:sym typeface="Century Gothic"/>
              </a:rPr>
              <a:t>XXX </a:t>
            </a:r>
          </a:p>
          <a:p>
            <a:pPr marL="0" marR="0" lvl="0" indent="0" algn="ctr" rtl="0">
              <a:spcBef>
                <a:spcPts val="0"/>
              </a:spcBef>
              <a:spcAft>
                <a:spcPts val="0"/>
              </a:spcAft>
              <a:buNone/>
            </a:pPr>
            <a:r>
              <a:rPr lang="en-US" sz="1600" dirty="0">
                <a:solidFill>
                  <a:schemeClr val="bg1"/>
                </a:solidFill>
                <a:latin typeface="Century Gothic"/>
                <a:sym typeface="Century Gothic"/>
              </a:rPr>
              <a:t>new leads per month</a:t>
            </a:r>
          </a:p>
        </p:txBody>
      </p:sp>
      <p:sp>
        <p:nvSpPr>
          <p:cNvPr id="19" name="Google Shape;90;p1">
            <a:extLst>
              <a:ext uri="{FF2B5EF4-FFF2-40B4-BE49-F238E27FC236}">
                <a16:creationId xmlns:a16="http://schemas.microsoft.com/office/drawing/2014/main" id="{76DCFB05-42A1-B7EB-80A1-B36D2D811AE9}"/>
              </a:ext>
            </a:extLst>
          </p:cNvPr>
          <p:cNvSpPr txBox="1"/>
          <p:nvPr/>
        </p:nvSpPr>
        <p:spPr>
          <a:xfrm>
            <a:off x="2681449" y="3950832"/>
            <a:ext cx="270036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Email Open Rate</a:t>
            </a:r>
          </a:p>
          <a:p>
            <a:pPr marL="0" marR="0" lvl="0" indent="0" algn="ctr" rtl="0">
              <a:spcBef>
                <a:spcPts val="0"/>
              </a:spcBef>
              <a:spcAft>
                <a:spcPts val="0"/>
              </a:spcAft>
              <a:buNone/>
            </a:pPr>
            <a:r>
              <a:rPr lang="en-US" sz="1600" dirty="0">
                <a:solidFill>
                  <a:schemeClr val="bg1"/>
                </a:solidFill>
                <a:latin typeface="Century Gothic"/>
                <a:sym typeface="Century Gothic"/>
              </a:rPr>
              <a:t>Achieve an open rate of</a:t>
            </a:r>
          </a:p>
          <a:p>
            <a:pPr marL="0" marR="0" lvl="0" indent="0" algn="ctr" rtl="0">
              <a:spcBef>
                <a:spcPts val="0"/>
              </a:spcBef>
              <a:spcAft>
                <a:spcPts val="0"/>
              </a:spcAft>
              <a:buNone/>
            </a:pPr>
            <a:r>
              <a:rPr lang="en-US" sz="5400" b="1" dirty="0">
                <a:solidFill>
                  <a:schemeClr val="bg1"/>
                </a:solidFill>
                <a:latin typeface="Century Gothic"/>
                <a:sym typeface="Century Gothic"/>
              </a:rPr>
              <a:t>XX%</a:t>
            </a:r>
          </a:p>
          <a:p>
            <a:pPr algn="ctr"/>
            <a:r>
              <a:rPr lang="en-US" sz="1600" dirty="0">
                <a:solidFill>
                  <a:schemeClr val="bg1"/>
                </a:solidFill>
                <a:latin typeface="Century Gothic"/>
                <a:sym typeface="Century Gothic"/>
              </a:rPr>
              <a:t>on email campaigns</a:t>
            </a:r>
            <a:endParaRPr lang="en-US" sz="5400" b="1" dirty="0">
              <a:solidFill>
                <a:schemeClr val="bg1"/>
              </a:solidFill>
              <a:latin typeface="Century Gothic"/>
              <a:sym typeface="Century Gothic"/>
            </a:endParaRPr>
          </a:p>
        </p:txBody>
      </p:sp>
      <p:sp>
        <p:nvSpPr>
          <p:cNvPr id="20" name="Google Shape;90;p1">
            <a:extLst>
              <a:ext uri="{FF2B5EF4-FFF2-40B4-BE49-F238E27FC236}">
                <a16:creationId xmlns:a16="http://schemas.microsoft.com/office/drawing/2014/main" id="{4BD09A12-BFB9-7F07-0F74-445A1B065B71}"/>
              </a:ext>
            </a:extLst>
          </p:cNvPr>
          <p:cNvSpPr txBox="1"/>
          <p:nvPr/>
        </p:nvSpPr>
        <p:spPr>
          <a:xfrm>
            <a:off x="6658498" y="3950832"/>
            <a:ext cx="2590800" cy="17850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Return on Ad Spend (ROAS)</a:t>
            </a:r>
          </a:p>
          <a:p>
            <a:pPr marL="0" marR="0" lvl="0" indent="0" algn="ctr" rtl="0">
              <a:spcBef>
                <a:spcPts val="0"/>
              </a:spcBef>
              <a:spcAft>
                <a:spcPts val="0"/>
              </a:spcAft>
              <a:buNone/>
            </a:pPr>
            <a:r>
              <a:rPr lang="en-US" sz="1600" dirty="0">
                <a:solidFill>
                  <a:schemeClr val="bg1"/>
                </a:solidFill>
                <a:latin typeface="Century Gothic"/>
                <a:sym typeface="Century Gothic"/>
              </a:rPr>
              <a:t>Aim for a ratio of</a:t>
            </a:r>
          </a:p>
          <a:p>
            <a:pPr marL="0" marR="0" lvl="0" indent="0" algn="ctr" rtl="0">
              <a:spcBef>
                <a:spcPts val="0"/>
              </a:spcBef>
              <a:spcAft>
                <a:spcPts val="0"/>
              </a:spcAft>
              <a:buNone/>
            </a:pPr>
            <a:r>
              <a:rPr lang="en-US" sz="5400" b="1" dirty="0">
                <a:solidFill>
                  <a:schemeClr val="bg1"/>
                </a:solidFill>
                <a:latin typeface="Century Gothic"/>
                <a:sym typeface="Century Gothic"/>
              </a:rPr>
              <a:t>3:1</a:t>
            </a:r>
          </a:p>
        </p:txBody>
      </p:sp>
    </p:spTree>
    <p:extLst>
      <p:ext uri="{BB962C8B-B14F-4D97-AF65-F5344CB8AC3E}">
        <p14:creationId xmlns:p14="http://schemas.microsoft.com/office/powerpoint/2010/main" val="160937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2C680-C0A3-68CD-21FF-438027124036}"/>
            </a:ext>
          </a:extLst>
        </p:cNvPr>
        <p:cNvGrpSpPr/>
        <p:nvPr/>
      </p:nvGrpSpPr>
      <p:grpSpPr>
        <a:xfrm>
          <a:off x="0" y="0"/>
          <a:ext cx="0" cy="0"/>
          <a:chOff x="0" y="0"/>
          <a:chExt cx="0" cy="0"/>
        </a:xfrm>
      </p:grpSpPr>
      <p:sp>
        <p:nvSpPr>
          <p:cNvPr id="14" name="Google Shape;106;p2">
            <a:extLst>
              <a:ext uri="{FF2B5EF4-FFF2-40B4-BE49-F238E27FC236}">
                <a16:creationId xmlns:a16="http://schemas.microsoft.com/office/drawing/2014/main" id="{3E03AD97-DA45-BFC0-CBD6-14F6A5ED9609}"/>
              </a:ext>
            </a:extLst>
          </p:cNvPr>
          <p:cNvSpPr txBox="1"/>
          <p:nvPr/>
        </p:nvSpPr>
        <p:spPr>
          <a:xfrm>
            <a:off x="11365992" y="6495082"/>
            <a:ext cx="826008" cy="301617"/>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000" dirty="0">
                <a:solidFill>
                  <a:schemeClr val="tx1">
                    <a:lumMod val="65000"/>
                    <a:lumOff val="35000"/>
                  </a:schemeClr>
                </a:solidFill>
                <a:latin typeface="Century Gothic"/>
                <a:ea typeface="Century Gothic"/>
                <a:cs typeface="Century Gothic"/>
                <a:sym typeface="Century Gothic"/>
              </a:rPr>
              <a:t>7</a:t>
            </a:r>
          </a:p>
        </p:txBody>
      </p:sp>
      <p:sp>
        <p:nvSpPr>
          <p:cNvPr id="3" name="Triangle 2">
            <a:extLst>
              <a:ext uri="{FF2B5EF4-FFF2-40B4-BE49-F238E27FC236}">
                <a16:creationId xmlns:a16="http://schemas.microsoft.com/office/drawing/2014/main" id="{D5E1FA77-A83D-5316-470A-E21B3121A8FE}"/>
              </a:ext>
            </a:extLst>
          </p:cNvPr>
          <p:cNvSpPr/>
          <p:nvPr/>
        </p:nvSpPr>
        <p:spPr>
          <a:xfrm>
            <a:off x="0" y="3103027"/>
            <a:ext cx="2527554" cy="3754974"/>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10EC3090-69C9-F6FE-BE0E-155CE1C472DE}"/>
              </a:ext>
            </a:extLst>
          </p:cNvPr>
          <p:cNvSpPr/>
          <p:nvPr/>
        </p:nvSpPr>
        <p:spPr>
          <a:xfrm rot="10800000">
            <a:off x="0" y="-1"/>
            <a:ext cx="1285600" cy="2084833"/>
          </a:xfrm>
          <a:prstGeom prst="triangle">
            <a:avLst/>
          </a:prstGeom>
          <a:solidFill>
            <a:srgbClr val="ECECFF">
              <a:alpha val="501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90;p1">
            <a:extLst>
              <a:ext uri="{FF2B5EF4-FFF2-40B4-BE49-F238E27FC236}">
                <a16:creationId xmlns:a16="http://schemas.microsoft.com/office/drawing/2014/main" id="{9CCAF113-F62A-70A4-EDF3-F0E2627AFA39}"/>
              </a:ext>
            </a:extLst>
          </p:cNvPr>
          <p:cNvSpPr txBox="1"/>
          <p:nvPr/>
        </p:nvSpPr>
        <p:spPr>
          <a:xfrm>
            <a:off x="646323" y="362918"/>
            <a:ext cx="108993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Timeline</a:t>
            </a:r>
          </a:p>
        </p:txBody>
      </p:sp>
      <p:sp>
        <p:nvSpPr>
          <p:cNvPr id="2" name="TextBox 1">
            <a:extLst>
              <a:ext uri="{FF2B5EF4-FFF2-40B4-BE49-F238E27FC236}">
                <a16:creationId xmlns:a16="http://schemas.microsoft.com/office/drawing/2014/main" id="{F8B5F1BB-543D-D8A7-C01D-FE3B15DC2249}"/>
              </a:ext>
            </a:extLst>
          </p:cNvPr>
          <p:cNvSpPr txBox="1"/>
          <p:nvPr/>
        </p:nvSpPr>
        <p:spPr>
          <a:xfrm>
            <a:off x="877754"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1</a:t>
            </a:r>
          </a:p>
        </p:txBody>
      </p:sp>
      <p:sp>
        <p:nvSpPr>
          <p:cNvPr id="4" name="TextBox 3">
            <a:extLst>
              <a:ext uri="{FF2B5EF4-FFF2-40B4-BE49-F238E27FC236}">
                <a16:creationId xmlns:a16="http://schemas.microsoft.com/office/drawing/2014/main" id="{33D0325D-46E0-9460-EBC5-9CB5C1A61ABF}"/>
              </a:ext>
            </a:extLst>
          </p:cNvPr>
          <p:cNvSpPr txBox="1"/>
          <p:nvPr/>
        </p:nvSpPr>
        <p:spPr>
          <a:xfrm>
            <a:off x="2711008"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2</a:t>
            </a:r>
          </a:p>
        </p:txBody>
      </p:sp>
      <p:sp>
        <p:nvSpPr>
          <p:cNvPr id="6" name="TextBox 5">
            <a:extLst>
              <a:ext uri="{FF2B5EF4-FFF2-40B4-BE49-F238E27FC236}">
                <a16:creationId xmlns:a16="http://schemas.microsoft.com/office/drawing/2014/main" id="{192FAF69-5B3E-AA07-C43C-13C0E3C16A4A}"/>
              </a:ext>
            </a:extLst>
          </p:cNvPr>
          <p:cNvSpPr txBox="1"/>
          <p:nvPr/>
        </p:nvSpPr>
        <p:spPr>
          <a:xfrm>
            <a:off x="4544262"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3</a:t>
            </a:r>
          </a:p>
        </p:txBody>
      </p:sp>
      <p:sp>
        <p:nvSpPr>
          <p:cNvPr id="7" name="TextBox 6">
            <a:extLst>
              <a:ext uri="{FF2B5EF4-FFF2-40B4-BE49-F238E27FC236}">
                <a16:creationId xmlns:a16="http://schemas.microsoft.com/office/drawing/2014/main" id="{201A23A1-2372-A68E-9C25-67487394A41B}"/>
              </a:ext>
            </a:extLst>
          </p:cNvPr>
          <p:cNvSpPr txBox="1"/>
          <p:nvPr/>
        </p:nvSpPr>
        <p:spPr>
          <a:xfrm>
            <a:off x="6377516"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4</a:t>
            </a:r>
          </a:p>
        </p:txBody>
      </p:sp>
      <p:sp>
        <p:nvSpPr>
          <p:cNvPr id="9" name="TextBox 8">
            <a:extLst>
              <a:ext uri="{FF2B5EF4-FFF2-40B4-BE49-F238E27FC236}">
                <a16:creationId xmlns:a16="http://schemas.microsoft.com/office/drawing/2014/main" id="{9D1FF100-1AC5-3D37-C6BA-8E54B46F4F22}"/>
              </a:ext>
            </a:extLst>
          </p:cNvPr>
          <p:cNvSpPr txBox="1"/>
          <p:nvPr/>
        </p:nvSpPr>
        <p:spPr>
          <a:xfrm>
            <a:off x="8210770"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5</a:t>
            </a:r>
          </a:p>
        </p:txBody>
      </p:sp>
      <p:sp>
        <p:nvSpPr>
          <p:cNvPr id="15" name="Rectangle 14">
            <a:extLst>
              <a:ext uri="{FF2B5EF4-FFF2-40B4-BE49-F238E27FC236}">
                <a16:creationId xmlns:a16="http://schemas.microsoft.com/office/drawing/2014/main" id="{612AB5E4-B4BA-5DE3-4456-804586AA50E8}"/>
              </a:ext>
            </a:extLst>
          </p:cNvPr>
          <p:cNvSpPr/>
          <p:nvPr/>
        </p:nvSpPr>
        <p:spPr>
          <a:xfrm>
            <a:off x="601833" y="1187001"/>
            <a:ext cx="11005435" cy="36576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Campaign 1</a:t>
            </a:r>
          </a:p>
        </p:txBody>
      </p:sp>
      <p:sp>
        <p:nvSpPr>
          <p:cNvPr id="17" name="TextBox 16">
            <a:extLst>
              <a:ext uri="{FF2B5EF4-FFF2-40B4-BE49-F238E27FC236}">
                <a16:creationId xmlns:a16="http://schemas.microsoft.com/office/drawing/2014/main" id="{CEF112E6-6D86-2DA2-01C8-8D387D0222DA}"/>
              </a:ext>
            </a:extLst>
          </p:cNvPr>
          <p:cNvSpPr txBox="1"/>
          <p:nvPr/>
        </p:nvSpPr>
        <p:spPr>
          <a:xfrm>
            <a:off x="10044024"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Week 6</a:t>
            </a:r>
          </a:p>
        </p:txBody>
      </p:sp>
      <p:sp>
        <p:nvSpPr>
          <p:cNvPr id="18" name="Rectangle 17">
            <a:extLst>
              <a:ext uri="{FF2B5EF4-FFF2-40B4-BE49-F238E27FC236}">
                <a16:creationId xmlns:a16="http://schemas.microsoft.com/office/drawing/2014/main" id="{12FAF5B8-EC3B-517A-5A73-87F9BC59D8CB}"/>
              </a:ext>
            </a:extLst>
          </p:cNvPr>
          <p:cNvSpPr/>
          <p:nvPr/>
        </p:nvSpPr>
        <p:spPr>
          <a:xfrm>
            <a:off x="599191" y="1638496"/>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grpSp>
        <p:nvGrpSpPr>
          <p:cNvPr id="19" name="Group 18">
            <a:extLst>
              <a:ext uri="{FF2B5EF4-FFF2-40B4-BE49-F238E27FC236}">
                <a16:creationId xmlns:a16="http://schemas.microsoft.com/office/drawing/2014/main" id="{47C8746B-D91F-4ECD-C424-5DE63179EADC}"/>
              </a:ext>
            </a:extLst>
          </p:cNvPr>
          <p:cNvGrpSpPr/>
          <p:nvPr/>
        </p:nvGrpSpPr>
        <p:grpSpPr>
          <a:xfrm>
            <a:off x="599190" y="1078781"/>
            <a:ext cx="10999525" cy="5241216"/>
            <a:chOff x="599190" y="1483333"/>
            <a:chExt cx="10999525" cy="4430588"/>
          </a:xfrm>
        </p:grpSpPr>
        <p:cxnSp>
          <p:nvCxnSpPr>
            <p:cNvPr id="20" name="Straight Connector 19">
              <a:extLst>
                <a:ext uri="{FF2B5EF4-FFF2-40B4-BE49-F238E27FC236}">
                  <a16:creationId xmlns:a16="http://schemas.microsoft.com/office/drawing/2014/main" id="{D02B1C7E-7ED8-2B94-3A2D-88BFED3EDCB2}"/>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CC93286-49A1-F281-3763-2566BC7354D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E5E33C9-A319-2EC4-96B0-CF2844845FE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A38110-22CF-6660-AE05-B2D77817D572}"/>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E43F8A0-08FC-DAB1-8C50-CAED33DD872D}"/>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FDF8BFE-652F-A268-EB11-415AF18CA954}"/>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92D5F8A-CA6E-81A5-C169-98070FABFC86}"/>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BE0FE31D-AB57-8046-5A6A-120F6AB14949}"/>
              </a:ext>
            </a:extLst>
          </p:cNvPr>
          <p:cNvSpPr/>
          <p:nvPr/>
        </p:nvSpPr>
        <p:spPr>
          <a:xfrm>
            <a:off x="1089521" y="2001746"/>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28" name="Rectangle 27">
            <a:extLst>
              <a:ext uri="{FF2B5EF4-FFF2-40B4-BE49-F238E27FC236}">
                <a16:creationId xmlns:a16="http://schemas.microsoft.com/office/drawing/2014/main" id="{E14E5A4C-A064-4400-B522-9C5E5DF4663E}"/>
              </a:ext>
            </a:extLst>
          </p:cNvPr>
          <p:cNvSpPr/>
          <p:nvPr/>
        </p:nvSpPr>
        <p:spPr>
          <a:xfrm>
            <a:off x="1609669" y="2348637"/>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29" name="Rectangle 28">
            <a:extLst>
              <a:ext uri="{FF2B5EF4-FFF2-40B4-BE49-F238E27FC236}">
                <a16:creationId xmlns:a16="http://schemas.microsoft.com/office/drawing/2014/main" id="{60EC679D-768E-5ECD-4EC3-BC2A3E049ABB}"/>
              </a:ext>
            </a:extLst>
          </p:cNvPr>
          <p:cNvSpPr/>
          <p:nvPr/>
        </p:nvSpPr>
        <p:spPr>
          <a:xfrm>
            <a:off x="601833" y="2889062"/>
            <a:ext cx="11005435" cy="36576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Campaign 2</a:t>
            </a:r>
          </a:p>
        </p:txBody>
      </p:sp>
      <p:sp>
        <p:nvSpPr>
          <p:cNvPr id="30" name="Rectangle 29">
            <a:extLst>
              <a:ext uri="{FF2B5EF4-FFF2-40B4-BE49-F238E27FC236}">
                <a16:creationId xmlns:a16="http://schemas.microsoft.com/office/drawing/2014/main" id="{B7C55E2A-6A08-1394-67FC-D86CE92C28AC}"/>
              </a:ext>
            </a:extLst>
          </p:cNvPr>
          <p:cNvSpPr/>
          <p:nvPr/>
        </p:nvSpPr>
        <p:spPr>
          <a:xfrm>
            <a:off x="4467683" y="3340557"/>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32" name="Rectangle 31">
            <a:extLst>
              <a:ext uri="{FF2B5EF4-FFF2-40B4-BE49-F238E27FC236}">
                <a16:creationId xmlns:a16="http://schemas.microsoft.com/office/drawing/2014/main" id="{7A097644-2091-7A67-81C5-D3556AD544FE}"/>
              </a:ext>
            </a:extLst>
          </p:cNvPr>
          <p:cNvSpPr/>
          <p:nvPr/>
        </p:nvSpPr>
        <p:spPr>
          <a:xfrm>
            <a:off x="4958013" y="3700612"/>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33" name="Rectangle 32">
            <a:extLst>
              <a:ext uri="{FF2B5EF4-FFF2-40B4-BE49-F238E27FC236}">
                <a16:creationId xmlns:a16="http://schemas.microsoft.com/office/drawing/2014/main" id="{91C4F258-CF7F-4923-8CD7-FE3A2320A200}"/>
              </a:ext>
            </a:extLst>
          </p:cNvPr>
          <p:cNvSpPr/>
          <p:nvPr/>
        </p:nvSpPr>
        <p:spPr>
          <a:xfrm>
            <a:off x="5478161" y="4055012"/>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35" name="Rectangle 34">
            <a:extLst>
              <a:ext uri="{FF2B5EF4-FFF2-40B4-BE49-F238E27FC236}">
                <a16:creationId xmlns:a16="http://schemas.microsoft.com/office/drawing/2014/main" id="{5B382F06-F90A-703E-8C4C-36ABE60A3F80}"/>
              </a:ext>
            </a:extLst>
          </p:cNvPr>
          <p:cNvSpPr/>
          <p:nvPr/>
        </p:nvSpPr>
        <p:spPr>
          <a:xfrm>
            <a:off x="601833" y="4595909"/>
            <a:ext cx="11005435" cy="365760"/>
          </a:xfrm>
          <a:prstGeom prst="rect">
            <a:avLst/>
          </a:prstGeom>
          <a:solidFill>
            <a:srgbClr val="7A8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Campaign 3</a:t>
            </a:r>
          </a:p>
        </p:txBody>
      </p:sp>
      <p:sp>
        <p:nvSpPr>
          <p:cNvPr id="39" name="Rectangle 38">
            <a:extLst>
              <a:ext uri="{FF2B5EF4-FFF2-40B4-BE49-F238E27FC236}">
                <a16:creationId xmlns:a16="http://schemas.microsoft.com/office/drawing/2014/main" id="{1B1CA847-4078-0640-3EC9-C54402E400ED}"/>
              </a:ext>
            </a:extLst>
          </p:cNvPr>
          <p:cNvSpPr/>
          <p:nvPr/>
        </p:nvSpPr>
        <p:spPr>
          <a:xfrm>
            <a:off x="8049809" y="5047404"/>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41" name="Rectangle 40">
            <a:extLst>
              <a:ext uri="{FF2B5EF4-FFF2-40B4-BE49-F238E27FC236}">
                <a16:creationId xmlns:a16="http://schemas.microsoft.com/office/drawing/2014/main" id="{898C7DB7-31F8-27C2-BA42-88C2935CFD7B}"/>
              </a:ext>
            </a:extLst>
          </p:cNvPr>
          <p:cNvSpPr/>
          <p:nvPr/>
        </p:nvSpPr>
        <p:spPr>
          <a:xfrm>
            <a:off x="8540139" y="5407459"/>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44" name="Rectangle 43">
            <a:extLst>
              <a:ext uri="{FF2B5EF4-FFF2-40B4-BE49-F238E27FC236}">
                <a16:creationId xmlns:a16="http://schemas.microsoft.com/office/drawing/2014/main" id="{F6262DA4-4A2B-FE1B-70F5-1697B81B99B0}"/>
              </a:ext>
            </a:extLst>
          </p:cNvPr>
          <p:cNvSpPr/>
          <p:nvPr/>
        </p:nvSpPr>
        <p:spPr>
          <a:xfrm>
            <a:off x="9060287" y="5761859"/>
            <a:ext cx="1827348" cy="274320"/>
          </a:xfrm>
          <a:prstGeom prst="rect">
            <a:avLst/>
          </a:prstGeom>
          <a:solidFill>
            <a:srgbClr val="FF7E7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Tree>
    <p:extLst>
      <p:ext uri="{BB962C8B-B14F-4D97-AF65-F5344CB8AC3E}">
        <p14:creationId xmlns:p14="http://schemas.microsoft.com/office/powerpoint/2010/main" val="96469318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13944</TotalTime>
  <Words>568</Words>
  <Application>Microsoft Macintosh PowerPoint</Application>
  <PresentationFormat>Widescreen</PresentationFormat>
  <Paragraphs>212</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221</cp:revision>
  <dcterms:created xsi:type="dcterms:W3CDTF">2022-05-22T18:55:25Z</dcterms:created>
  <dcterms:modified xsi:type="dcterms:W3CDTF">2024-12-30T13:25:01Z</dcterms:modified>
</cp:coreProperties>
</file>