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42" r:id="rId2"/>
    <p:sldId id="349" r:id="rId3"/>
    <p:sldId id="350"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E8DD06"/>
    <a:srgbClr val="C3BA05"/>
    <a:srgbClr val="578EA9"/>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21" autoAdjust="0"/>
    <p:restoredTop sz="94660"/>
  </p:normalViewPr>
  <p:slideViewPr>
    <p:cSldViewPr snapToGrid="0">
      <p:cViewPr varScale="1">
        <p:scale>
          <a:sx n="113" d="100"/>
          <a:sy n="113" d="100"/>
        </p:scale>
        <p:origin x="72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FE4E2E7-D471-4495-BDD6-9451C7FE5975}"/>
    <pc:docChg chg="modSld">
      <pc:chgData name="Bess Dunlevy" userId="dd4b9a8537dbe9d0" providerId="LiveId" clId="{2FE4E2E7-D471-4495-BDD6-9451C7FE5975}" dt="2024-12-05T02:45:56.981" v="12" actId="20577"/>
      <pc:docMkLst>
        <pc:docMk/>
      </pc:docMkLst>
      <pc:sldChg chg="modSp mod">
        <pc:chgData name="Bess Dunlevy" userId="dd4b9a8537dbe9d0" providerId="LiveId" clId="{2FE4E2E7-D471-4495-BDD6-9451C7FE5975}" dt="2024-12-05T02:45:40.509" v="0" actId="20577"/>
        <pc:sldMkLst>
          <pc:docMk/>
          <pc:sldMk cId="3239678673" sldId="349"/>
        </pc:sldMkLst>
        <pc:spChg chg="mod">
          <ac:chgData name="Bess Dunlevy" userId="dd4b9a8537dbe9d0" providerId="LiveId" clId="{2FE4E2E7-D471-4495-BDD6-9451C7FE5975}" dt="2024-12-05T02:45:40.509" v="0" actId="20577"/>
          <ac:spMkLst>
            <pc:docMk/>
            <pc:sldMk cId="3239678673" sldId="349"/>
            <ac:spMk id="17" creationId="{E71E961F-D8B3-9C86-5213-83C58DE6F3D4}"/>
          </ac:spMkLst>
        </pc:spChg>
      </pc:sldChg>
      <pc:sldChg chg="modSp mod">
        <pc:chgData name="Bess Dunlevy" userId="dd4b9a8537dbe9d0" providerId="LiveId" clId="{2FE4E2E7-D471-4495-BDD6-9451C7FE5975}" dt="2024-12-05T02:45:56.981" v="12" actId="20577"/>
        <pc:sldMkLst>
          <pc:docMk/>
          <pc:sldMk cId="260299426" sldId="350"/>
        </pc:sldMkLst>
        <pc:spChg chg="mod">
          <ac:chgData name="Bess Dunlevy" userId="dd4b9a8537dbe9d0" providerId="LiveId" clId="{2FE4E2E7-D471-4495-BDD6-9451C7FE5975}" dt="2024-12-05T02:45:42.818" v="1" actId="20577"/>
          <ac:spMkLst>
            <pc:docMk/>
            <pc:sldMk cId="260299426" sldId="350"/>
            <ac:spMk id="6" creationId="{6A7AD482-0A90-42C9-AE48-56E5E56E3890}"/>
          </ac:spMkLst>
        </pc:spChg>
        <pc:spChg chg="mod">
          <ac:chgData name="Bess Dunlevy" userId="dd4b9a8537dbe9d0" providerId="LiveId" clId="{2FE4E2E7-D471-4495-BDD6-9451C7FE5975}" dt="2024-12-05T02:45:43.842" v="2" actId="20577"/>
          <ac:spMkLst>
            <pc:docMk/>
            <pc:sldMk cId="260299426" sldId="350"/>
            <ac:spMk id="7" creationId="{02FD16E0-3B6E-C1C5-324D-C596DDA9D507}"/>
          </ac:spMkLst>
        </pc:spChg>
        <pc:spChg chg="mod">
          <ac:chgData name="Bess Dunlevy" userId="dd4b9a8537dbe9d0" providerId="LiveId" clId="{2FE4E2E7-D471-4495-BDD6-9451C7FE5975}" dt="2024-12-05T02:45:46.448" v="3" actId="20577"/>
          <ac:spMkLst>
            <pc:docMk/>
            <pc:sldMk cId="260299426" sldId="350"/>
            <ac:spMk id="8" creationId="{6128AB40-2130-A925-7037-E8DBA1A8E659}"/>
          </ac:spMkLst>
        </pc:spChg>
        <pc:spChg chg="mod">
          <ac:chgData name="Bess Dunlevy" userId="dd4b9a8537dbe9d0" providerId="LiveId" clId="{2FE4E2E7-D471-4495-BDD6-9451C7FE5975}" dt="2024-12-05T02:45:49.856" v="6" actId="20577"/>
          <ac:spMkLst>
            <pc:docMk/>
            <pc:sldMk cId="260299426" sldId="350"/>
            <ac:spMk id="9" creationId="{FEF2C122-08C3-8C21-EBC8-E39B978B6645}"/>
          </ac:spMkLst>
        </pc:spChg>
        <pc:spChg chg="mod">
          <ac:chgData name="Bess Dunlevy" userId="dd4b9a8537dbe9d0" providerId="LiveId" clId="{2FE4E2E7-D471-4495-BDD6-9451C7FE5975}" dt="2024-12-05T02:45:48.559" v="5" actId="20577"/>
          <ac:spMkLst>
            <pc:docMk/>
            <pc:sldMk cId="260299426" sldId="350"/>
            <ac:spMk id="10" creationId="{79807C13-8977-3DD8-8C8B-83DA4ED7EA7D}"/>
          </ac:spMkLst>
        </pc:spChg>
        <pc:spChg chg="mod">
          <ac:chgData name="Bess Dunlevy" userId="dd4b9a8537dbe9d0" providerId="LiveId" clId="{2FE4E2E7-D471-4495-BDD6-9451C7FE5975}" dt="2024-12-05T02:45:47.464" v="4" actId="20577"/>
          <ac:spMkLst>
            <pc:docMk/>
            <pc:sldMk cId="260299426" sldId="350"/>
            <ac:spMk id="11" creationId="{98D8D468-4F02-FD3E-6869-61930DDC4A51}"/>
          </ac:spMkLst>
        </pc:spChg>
        <pc:spChg chg="mod">
          <ac:chgData name="Bess Dunlevy" userId="dd4b9a8537dbe9d0" providerId="LiveId" clId="{2FE4E2E7-D471-4495-BDD6-9451C7FE5975}" dt="2024-12-05T02:45:50.855" v="7" actId="20577"/>
          <ac:spMkLst>
            <pc:docMk/>
            <pc:sldMk cId="260299426" sldId="350"/>
            <ac:spMk id="12" creationId="{2764E590-2470-E3F5-7853-C46AD1BF04CB}"/>
          </ac:spMkLst>
        </pc:spChg>
        <pc:spChg chg="mod">
          <ac:chgData name="Bess Dunlevy" userId="dd4b9a8537dbe9d0" providerId="LiveId" clId="{2FE4E2E7-D471-4495-BDD6-9451C7FE5975}" dt="2024-12-05T02:45:51.800" v="8" actId="20577"/>
          <ac:spMkLst>
            <pc:docMk/>
            <pc:sldMk cId="260299426" sldId="350"/>
            <ac:spMk id="13" creationId="{291E28D9-49A0-B4D7-D2C9-C196DD5C30C3}"/>
          </ac:spMkLst>
        </pc:spChg>
        <pc:spChg chg="mod">
          <ac:chgData name="Bess Dunlevy" userId="dd4b9a8537dbe9d0" providerId="LiveId" clId="{2FE4E2E7-D471-4495-BDD6-9451C7FE5975}" dt="2024-12-05T02:45:53.095" v="9" actId="20577"/>
          <ac:spMkLst>
            <pc:docMk/>
            <pc:sldMk cId="260299426" sldId="350"/>
            <ac:spMk id="14" creationId="{EA084F63-F490-9AA5-9106-380EA34C8E29}"/>
          </ac:spMkLst>
        </pc:spChg>
        <pc:spChg chg="mod">
          <ac:chgData name="Bess Dunlevy" userId="dd4b9a8537dbe9d0" providerId="LiveId" clId="{2FE4E2E7-D471-4495-BDD6-9451C7FE5975}" dt="2024-12-05T02:45:56.981" v="12" actId="20577"/>
          <ac:spMkLst>
            <pc:docMk/>
            <pc:sldMk cId="260299426" sldId="350"/>
            <ac:spMk id="15" creationId="{40F6943E-A186-FBEB-8FBF-FE5A1A809065}"/>
          </ac:spMkLst>
        </pc:spChg>
        <pc:spChg chg="mod">
          <ac:chgData name="Bess Dunlevy" userId="dd4b9a8537dbe9d0" providerId="LiveId" clId="{2FE4E2E7-D471-4495-BDD6-9451C7FE5975}" dt="2024-12-05T02:45:55.524" v="11" actId="20577"/>
          <ac:spMkLst>
            <pc:docMk/>
            <pc:sldMk cId="260299426" sldId="350"/>
            <ac:spMk id="16" creationId="{31AE6F07-113D-A161-F5A3-17D6563EA4B4}"/>
          </ac:spMkLst>
        </pc:spChg>
        <pc:spChg chg="mod">
          <ac:chgData name="Bess Dunlevy" userId="dd4b9a8537dbe9d0" providerId="LiveId" clId="{2FE4E2E7-D471-4495-BDD6-9451C7FE5975}" dt="2024-12-05T02:45:54.297" v="10" actId="20577"/>
          <ac:spMkLst>
            <pc:docMk/>
            <pc:sldMk cId="260299426" sldId="350"/>
            <ac:spMk id="17" creationId="{EEF8FC12-BFC1-1EAF-2426-6A29DBB8A03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12/19/24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288&amp;utm_source=template-powerpoint&amp;utm_medium=content&amp;utm_campaign=Basic+Scrum+Board-powerpoint-12288&amp;lpa=Basic+Scrum+Board+powerpoint+12288"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Basic Scrum Board Template</a:t>
            </a:r>
          </a:p>
        </p:txBody>
      </p:sp>
      <p:graphicFrame>
        <p:nvGraphicFramePr>
          <p:cNvPr id="7" name="Table 6">
            <a:extLst>
              <a:ext uri="{FF2B5EF4-FFF2-40B4-BE49-F238E27FC236}">
                <a16:creationId xmlns:a16="http://schemas.microsoft.com/office/drawing/2014/main" id="{231D11F9-A7EA-6160-7BD4-040EF2B614D9}"/>
              </a:ext>
            </a:extLst>
          </p:cNvPr>
          <p:cNvGraphicFramePr>
            <a:graphicFrameLocks noGrp="1"/>
          </p:cNvGraphicFramePr>
          <p:nvPr>
            <p:extLst>
              <p:ext uri="{D42A27DB-BD31-4B8C-83A1-F6EECF244321}">
                <p14:modId xmlns:p14="http://schemas.microsoft.com/office/powerpoint/2010/main" val="3035609666"/>
              </p:ext>
            </p:extLst>
          </p:nvPr>
        </p:nvGraphicFramePr>
        <p:xfrm>
          <a:off x="300447" y="5819206"/>
          <a:ext cx="11591105" cy="597967"/>
        </p:xfrm>
        <a:graphic>
          <a:graphicData uri="http://schemas.openxmlformats.org/drawingml/2006/table">
            <a:tbl>
              <a:tblPr/>
              <a:tblGrid>
                <a:gridCol w="5792583">
                  <a:extLst>
                    <a:ext uri="{9D8B030D-6E8A-4147-A177-3AD203B41FA5}">
                      <a16:colId xmlns:a16="http://schemas.microsoft.com/office/drawing/2014/main" val="4225560012"/>
                    </a:ext>
                  </a:extLst>
                </a:gridCol>
                <a:gridCol w="2899261">
                  <a:extLst>
                    <a:ext uri="{9D8B030D-6E8A-4147-A177-3AD203B41FA5}">
                      <a16:colId xmlns:a16="http://schemas.microsoft.com/office/drawing/2014/main" val="219075532"/>
                    </a:ext>
                  </a:extLst>
                </a:gridCol>
                <a:gridCol w="2899261">
                  <a:extLst>
                    <a:ext uri="{9D8B030D-6E8A-4147-A177-3AD203B41FA5}">
                      <a16:colId xmlns:a16="http://schemas.microsoft.com/office/drawing/2014/main" val="2634401713"/>
                    </a:ext>
                  </a:extLst>
                </a:gridCol>
              </a:tblGrid>
              <a:tr h="218177">
                <a:tc>
                  <a:txBody>
                    <a:bodyPr/>
                    <a:lstStyle/>
                    <a:p>
                      <a:pPr algn="l" fontAlgn="ctr"/>
                      <a:r>
                        <a:rPr lang="en-US" sz="1000" b="0" i="0" u="none" strike="noStrike" dirty="0">
                          <a:solidFill>
                            <a:srgbClr val="595959"/>
                          </a:solidFill>
                          <a:effectLst/>
                          <a:latin typeface="Century Gothic" panose="020B0502020202020204" pitchFamily="34" charset="0"/>
                        </a:rPr>
                        <a:t>Project Name</a:t>
                      </a:r>
                    </a:p>
                  </a:txBody>
                  <a:tcPr marL="8081" marR="8081" marT="808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r>
                        <a:rPr lang="en-US" sz="1000" b="0" i="0" u="none" strike="noStrike">
                          <a:solidFill>
                            <a:srgbClr val="595959"/>
                          </a:solidFill>
                          <a:effectLst/>
                          <a:latin typeface="Century Gothic" panose="020B0502020202020204" pitchFamily="34" charset="0"/>
                        </a:rPr>
                        <a:t>Date</a:t>
                      </a:r>
                    </a:p>
                  </a:txBody>
                  <a:tcPr marL="8081" marR="8081" marT="808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r>
                        <a:rPr lang="en-US" sz="1000" b="0" i="0" u="none" strike="noStrike">
                          <a:solidFill>
                            <a:srgbClr val="595959"/>
                          </a:solidFill>
                          <a:effectLst/>
                          <a:latin typeface="Century Gothic" panose="020B0502020202020204" pitchFamily="34" charset="0"/>
                        </a:rPr>
                        <a:t>Sprint Timeline</a:t>
                      </a:r>
                    </a:p>
                  </a:txBody>
                  <a:tcPr marL="8081" marR="8081" marT="8081" marB="0" anchor="ctr">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71850690"/>
                  </a:ext>
                </a:extLst>
              </a:tr>
              <a:tr h="379790">
                <a:tc>
                  <a:txBody>
                    <a:bodyPr/>
                    <a:lstStyle/>
                    <a:p>
                      <a:pPr algn="l" fontAlgn="ctr"/>
                      <a:r>
                        <a:rPr lang="en-US" sz="1000" b="1" i="0" u="none" strike="noStrike" dirty="0">
                          <a:solidFill>
                            <a:srgbClr val="595959"/>
                          </a:solidFill>
                          <a:effectLst/>
                          <a:latin typeface="Century Gothic" panose="020B0502020202020204" pitchFamily="34" charset="0"/>
                        </a:rPr>
                        <a:t>Name</a:t>
                      </a:r>
                    </a:p>
                  </a:txBody>
                  <a:tcPr marL="96968" marR="8081" marT="80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1" i="0" u="none" strike="noStrike">
                          <a:solidFill>
                            <a:srgbClr val="595959"/>
                          </a:solidFill>
                          <a:effectLst/>
                          <a:latin typeface="Century Gothic" panose="020B0502020202020204" pitchFamily="34" charset="0"/>
                        </a:rPr>
                        <a:t>MM/DD/YY</a:t>
                      </a:r>
                    </a:p>
                  </a:txBody>
                  <a:tcPr marL="96968" marR="8081" marT="80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000" b="1" i="0" u="none" strike="noStrike" dirty="0">
                          <a:solidFill>
                            <a:srgbClr val="595959"/>
                          </a:solidFill>
                          <a:effectLst/>
                          <a:latin typeface="Century Gothic" panose="020B0502020202020204" pitchFamily="34" charset="0"/>
                        </a:rPr>
                        <a:t>MM/DD/YY - MM/DD/YY</a:t>
                      </a:r>
                    </a:p>
                  </a:txBody>
                  <a:tcPr marL="96968" marR="8081" marT="80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16881935"/>
                  </a:ext>
                </a:extLst>
              </a:tr>
            </a:tbl>
          </a:graphicData>
        </a:graphic>
      </p:graphicFrame>
      <p:sp>
        <p:nvSpPr>
          <p:cNvPr id="8" name="Snip Single Corner Rectangle 20">
            <a:extLst>
              <a:ext uri="{FF2B5EF4-FFF2-40B4-BE49-F238E27FC236}">
                <a16:creationId xmlns:a16="http://schemas.microsoft.com/office/drawing/2014/main" id="{C28CF721-DCB0-4092-8CE1-55662C081D5E}"/>
              </a:ext>
            </a:extLst>
          </p:cNvPr>
          <p:cNvSpPr/>
          <p:nvPr/>
        </p:nvSpPr>
        <p:spPr>
          <a:xfrm>
            <a:off x="264352" y="1565396"/>
            <a:ext cx="1761525" cy="1099186"/>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dirty="0">
              <a:solidFill>
                <a:schemeClr val="tx1"/>
              </a:solidFill>
              <a:effectLst/>
              <a:latin typeface="Century Gothic" panose="020B0502020202020204" pitchFamily="34" charset="0"/>
            </a:endParaRPr>
          </a:p>
        </p:txBody>
      </p:sp>
      <p:sp>
        <p:nvSpPr>
          <p:cNvPr id="9" name="Snip Single Corner Rectangle 20">
            <a:extLst>
              <a:ext uri="{FF2B5EF4-FFF2-40B4-BE49-F238E27FC236}">
                <a16:creationId xmlns:a16="http://schemas.microsoft.com/office/drawing/2014/main" id="{B464AB40-D52C-4CA3-A43E-F4D0968B2CD4}"/>
              </a:ext>
            </a:extLst>
          </p:cNvPr>
          <p:cNvSpPr/>
          <p:nvPr/>
        </p:nvSpPr>
        <p:spPr>
          <a:xfrm>
            <a:off x="264352" y="2932566"/>
            <a:ext cx="1761525" cy="1099186"/>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dirty="0">
              <a:solidFill>
                <a:schemeClr val="tx1"/>
              </a:solidFill>
              <a:effectLst/>
              <a:latin typeface="Century Gothic" panose="020B0502020202020204" pitchFamily="34" charset="0"/>
            </a:endParaRPr>
          </a:p>
        </p:txBody>
      </p:sp>
      <p:sp>
        <p:nvSpPr>
          <p:cNvPr id="10" name="Snip Single Corner Rectangle 20">
            <a:extLst>
              <a:ext uri="{FF2B5EF4-FFF2-40B4-BE49-F238E27FC236}">
                <a16:creationId xmlns:a16="http://schemas.microsoft.com/office/drawing/2014/main" id="{F2994A03-C787-4051-8FC4-843A220DF69D}"/>
              </a:ext>
            </a:extLst>
          </p:cNvPr>
          <p:cNvSpPr/>
          <p:nvPr/>
        </p:nvSpPr>
        <p:spPr>
          <a:xfrm>
            <a:off x="264351" y="4299736"/>
            <a:ext cx="1761525" cy="1099186"/>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dirty="0">
              <a:solidFill>
                <a:schemeClr val="tx1"/>
              </a:solidFill>
              <a:effectLst/>
              <a:latin typeface="Century Gothic" panose="020B0502020202020204" pitchFamily="34" charset="0"/>
            </a:endParaRPr>
          </a:p>
        </p:txBody>
      </p:sp>
      <p:sp>
        <p:nvSpPr>
          <p:cNvPr id="15" name="Snip Single Corner Rectangle 20">
            <a:extLst>
              <a:ext uri="{FF2B5EF4-FFF2-40B4-BE49-F238E27FC236}">
                <a16:creationId xmlns:a16="http://schemas.microsoft.com/office/drawing/2014/main" id="{3C74C8C5-31E4-5536-D48E-8A58D6B5E9B0}"/>
              </a:ext>
            </a:extLst>
          </p:cNvPr>
          <p:cNvSpPr/>
          <p:nvPr/>
        </p:nvSpPr>
        <p:spPr>
          <a:xfrm>
            <a:off x="2341804" y="2932566"/>
            <a:ext cx="1761525" cy="1099186"/>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dirty="0">
              <a:solidFill>
                <a:schemeClr val="tx1"/>
              </a:solidFill>
              <a:effectLst/>
              <a:latin typeface="Century Gothic" panose="020B0502020202020204" pitchFamily="34" charset="0"/>
            </a:endParaRPr>
          </a:p>
        </p:txBody>
      </p:sp>
      <p:sp>
        <p:nvSpPr>
          <p:cNvPr id="16" name="Snip Single Corner Rectangle 20">
            <a:extLst>
              <a:ext uri="{FF2B5EF4-FFF2-40B4-BE49-F238E27FC236}">
                <a16:creationId xmlns:a16="http://schemas.microsoft.com/office/drawing/2014/main" id="{6D653A75-641C-9B61-DF3F-CD8E082CB61B}"/>
              </a:ext>
            </a:extLst>
          </p:cNvPr>
          <p:cNvSpPr/>
          <p:nvPr/>
        </p:nvSpPr>
        <p:spPr>
          <a:xfrm>
            <a:off x="2341804" y="4299736"/>
            <a:ext cx="1761525" cy="1099186"/>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dirty="0">
              <a:solidFill>
                <a:schemeClr val="tx1"/>
              </a:solidFill>
              <a:effectLst/>
              <a:latin typeface="Century Gothic" panose="020B0502020202020204" pitchFamily="34" charset="0"/>
            </a:endParaRPr>
          </a:p>
        </p:txBody>
      </p:sp>
      <p:sp>
        <p:nvSpPr>
          <p:cNvPr id="17" name="Snip Single Corner Rectangle 20">
            <a:extLst>
              <a:ext uri="{FF2B5EF4-FFF2-40B4-BE49-F238E27FC236}">
                <a16:creationId xmlns:a16="http://schemas.microsoft.com/office/drawing/2014/main" id="{7400E79F-E8E1-9C2A-AB8C-4586982FC6E6}"/>
              </a:ext>
            </a:extLst>
          </p:cNvPr>
          <p:cNvSpPr/>
          <p:nvPr/>
        </p:nvSpPr>
        <p:spPr>
          <a:xfrm>
            <a:off x="4334474" y="1565396"/>
            <a:ext cx="1761525" cy="1099186"/>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dirty="0">
              <a:solidFill>
                <a:schemeClr val="tx1"/>
              </a:solidFill>
              <a:effectLst/>
              <a:latin typeface="Century Gothic" panose="020B0502020202020204" pitchFamily="34" charset="0"/>
            </a:endParaRPr>
          </a:p>
        </p:txBody>
      </p:sp>
      <p:sp>
        <p:nvSpPr>
          <p:cNvPr id="18" name="Snip Single Corner Rectangle 20">
            <a:extLst>
              <a:ext uri="{FF2B5EF4-FFF2-40B4-BE49-F238E27FC236}">
                <a16:creationId xmlns:a16="http://schemas.microsoft.com/office/drawing/2014/main" id="{35EA188C-5A15-BEB3-4356-640204546C9D}"/>
              </a:ext>
            </a:extLst>
          </p:cNvPr>
          <p:cNvSpPr/>
          <p:nvPr/>
        </p:nvSpPr>
        <p:spPr>
          <a:xfrm>
            <a:off x="4362766" y="2932566"/>
            <a:ext cx="1761525" cy="1099186"/>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dirty="0">
              <a:solidFill>
                <a:schemeClr val="tx1"/>
              </a:solidFill>
              <a:effectLst/>
              <a:latin typeface="Century Gothic" panose="020B0502020202020204" pitchFamily="34" charset="0"/>
            </a:endParaRPr>
          </a:p>
        </p:txBody>
      </p:sp>
      <p:sp>
        <p:nvSpPr>
          <p:cNvPr id="19" name="Snip Single Corner Rectangle 20">
            <a:extLst>
              <a:ext uri="{FF2B5EF4-FFF2-40B4-BE49-F238E27FC236}">
                <a16:creationId xmlns:a16="http://schemas.microsoft.com/office/drawing/2014/main" id="{74658996-C4DA-6469-EEC1-80CED37A39C5}"/>
              </a:ext>
            </a:extLst>
          </p:cNvPr>
          <p:cNvSpPr/>
          <p:nvPr/>
        </p:nvSpPr>
        <p:spPr>
          <a:xfrm>
            <a:off x="4419257" y="4290421"/>
            <a:ext cx="1761525" cy="1099186"/>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dirty="0">
              <a:solidFill>
                <a:schemeClr val="tx1"/>
              </a:solidFill>
              <a:effectLst/>
              <a:latin typeface="Century Gothic" panose="020B0502020202020204" pitchFamily="34" charset="0"/>
            </a:endParaRPr>
          </a:p>
        </p:txBody>
      </p:sp>
      <p:sp>
        <p:nvSpPr>
          <p:cNvPr id="20" name="Snip Single Corner Rectangle 20">
            <a:extLst>
              <a:ext uri="{FF2B5EF4-FFF2-40B4-BE49-F238E27FC236}">
                <a16:creationId xmlns:a16="http://schemas.microsoft.com/office/drawing/2014/main" id="{04BE6972-CE2F-B830-8D12-957B5141A742}"/>
              </a:ext>
            </a:extLst>
          </p:cNvPr>
          <p:cNvSpPr/>
          <p:nvPr/>
        </p:nvSpPr>
        <p:spPr>
          <a:xfrm>
            <a:off x="6383728" y="2939243"/>
            <a:ext cx="1761525" cy="1099186"/>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dirty="0">
              <a:solidFill>
                <a:schemeClr val="tx1"/>
              </a:solidFill>
              <a:effectLst/>
              <a:latin typeface="Century Gothic" panose="020B0502020202020204" pitchFamily="34" charset="0"/>
            </a:endParaRPr>
          </a:p>
        </p:txBody>
      </p:sp>
      <p:sp>
        <p:nvSpPr>
          <p:cNvPr id="21" name="Snip Single Corner Rectangle 20">
            <a:extLst>
              <a:ext uri="{FF2B5EF4-FFF2-40B4-BE49-F238E27FC236}">
                <a16:creationId xmlns:a16="http://schemas.microsoft.com/office/drawing/2014/main" id="{C8393E8E-ED3C-14B9-5FF6-BA5027088AAB}"/>
              </a:ext>
            </a:extLst>
          </p:cNvPr>
          <p:cNvSpPr/>
          <p:nvPr/>
        </p:nvSpPr>
        <p:spPr>
          <a:xfrm>
            <a:off x="8404596" y="1572073"/>
            <a:ext cx="1761525" cy="1099186"/>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dirty="0">
              <a:solidFill>
                <a:schemeClr val="tx1"/>
              </a:solidFill>
              <a:effectLst/>
              <a:latin typeface="Century Gothic" panose="020B0502020202020204" pitchFamily="34" charset="0"/>
            </a:endParaRPr>
          </a:p>
        </p:txBody>
      </p:sp>
      <p:sp>
        <p:nvSpPr>
          <p:cNvPr id="22" name="Snip Single Corner Rectangle 20">
            <a:extLst>
              <a:ext uri="{FF2B5EF4-FFF2-40B4-BE49-F238E27FC236}">
                <a16:creationId xmlns:a16="http://schemas.microsoft.com/office/drawing/2014/main" id="{5F33A69B-A718-F9C5-B486-357A31002AEC}"/>
              </a:ext>
            </a:extLst>
          </p:cNvPr>
          <p:cNvSpPr/>
          <p:nvPr/>
        </p:nvSpPr>
        <p:spPr>
          <a:xfrm>
            <a:off x="8404596" y="2939243"/>
            <a:ext cx="1761525" cy="1099186"/>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dirty="0">
              <a:solidFill>
                <a:schemeClr val="tx1"/>
              </a:solidFill>
              <a:effectLst/>
              <a:latin typeface="Century Gothic" panose="020B0502020202020204" pitchFamily="34" charset="0"/>
            </a:endParaRPr>
          </a:p>
        </p:txBody>
      </p:sp>
      <p:sp>
        <p:nvSpPr>
          <p:cNvPr id="23" name="Snip Single Corner Rectangle 20">
            <a:extLst>
              <a:ext uri="{FF2B5EF4-FFF2-40B4-BE49-F238E27FC236}">
                <a16:creationId xmlns:a16="http://schemas.microsoft.com/office/drawing/2014/main" id="{3FDDEC38-B10A-CED8-CA92-ECD02904B16A}"/>
              </a:ext>
            </a:extLst>
          </p:cNvPr>
          <p:cNvSpPr/>
          <p:nvPr/>
        </p:nvSpPr>
        <p:spPr>
          <a:xfrm>
            <a:off x="8404595" y="4271838"/>
            <a:ext cx="1761525" cy="1099186"/>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dirty="0">
              <a:solidFill>
                <a:schemeClr val="tx1"/>
              </a:solidFill>
              <a:effectLst/>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7AE56-A132-1C08-9C20-03631C54C3B0}"/>
            </a:ext>
          </a:extLst>
        </p:cNvPr>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C87A3EAD-123E-6ABC-D7BA-9BB5BBAAD169}"/>
              </a:ext>
            </a:extLst>
          </p:cNvPr>
          <p:cNvGraphicFramePr>
            <a:graphicFrameLocks noGrp="1"/>
          </p:cNvGraphicFramePr>
          <p:nvPr>
            <p:extLst>
              <p:ext uri="{D42A27DB-BD31-4B8C-83A1-F6EECF244321}">
                <p14:modId xmlns:p14="http://schemas.microsoft.com/office/powerpoint/2010/main" val="1610176004"/>
              </p:ext>
            </p:extLst>
          </p:nvPr>
        </p:nvGraphicFramePr>
        <p:xfrm>
          <a:off x="171450" y="369652"/>
          <a:ext cx="11849100" cy="573725"/>
        </p:xfrm>
        <a:graphic>
          <a:graphicData uri="http://schemas.openxmlformats.org/drawingml/2006/table">
            <a:tbl>
              <a:tblPr/>
              <a:tblGrid>
                <a:gridCol w="2962275">
                  <a:extLst>
                    <a:ext uri="{9D8B030D-6E8A-4147-A177-3AD203B41FA5}">
                      <a16:colId xmlns:a16="http://schemas.microsoft.com/office/drawing/2014/main" val="1243758406"/>
                    </a:ext>
                  </a:extLst>
                </a:gridCol>
                <a:gridCol w="2962275">
                  <a:extLst>
                    <a:ext uri="{9D8B030D-6E8A-4147-A177-3AD203B41FA5}">
                      <a16:colId xmlns:a16="http://schemas.microsoft.com/office/drawing/2014/main" val="133694058"/>
                    </a:ext>
                  </a:extLst>
                </a:gridCol>
                <a:gridCol w="2962275">
                  <a:extLst>
                    <a:ext uri="{9D8B030D-6E8A-4147-A177-3AD203B41FA5}">
                      <a16:colId xmlns:a16="http://schemas.microsoft.com/office/drawing/2014/main" val="3645482863"/>
                    </a:ext>
                  </a:extLst>
                </a:gridCol>
                <a:gridCol w="2962275">
                  <a:extLst>
                    <a:ext uri="{9D8B030D-6E8A-4147-A177-3AD203B41FA5}">
                      <a16:colId xmlns:a16="http://schemas.microsoft.com/office/drawing/2014/main" val="637741853"/>
                    </a:ext>
                  </a:extLst>
                </a:gridCol>
              </a:tblGrid>
              <a:tr h="573725">
                <a:tc>
                  <a:txBody>
                    <a:bodyPr/>
                    <a:lstStyle/>
                    <a:p>
                      <a:pPr algn="ctr" fontAlgn="ctr"/>
                      <a:r>
                        <a:rPr lang="en-US" sz="1200" b="1" i="0" u="none" strike="noStrike" dirty="0">
                          <a:solidFill>
                            <a:srgbClr val="595959"/>
                          </a:solidFill>
                          <a:effectLst/>
                          <a:latin typeface="Century Gothic" panose="020B0502020202020204" pitchFamily="34" charset="0"/>
                        </a:rPr>
                        <a:t>Key: Scrum Board Tasks</a:t>
                      </a: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b"/>
                      <a:r>
                        <a:rPr lang="en-US" sz="1200" b="1" i="0" u="none" strike="noStrike">
                          <a:solidFill>
                            <a:srgbClr val="548235"/>
                          </a:solidFill>
                          <a:effectLst/>
                          <a:latin typeface="Century Gothic" panose="020B0502020202020204" pitchFamily="34" charset="0"/>
                        </a:rPr>
                        <a:t>Moving Smoothly</a:t>
                      </a:r>
                      <a:endParaRPr lang="en-US" sz="1000" b="0" i="0" u="none" strike="noStrike">
                        <a:solidFill>
                          <a:srgbClr val="000000"/>
                        </a:solidFill>
                        <a:effectLst/>
                        <a:latin typeface="Calibri" panose="020F0502020204030204" pitchFamily="34" charset="0"/>
                      </a:endParaRP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A9D08E"/>
                    </a:solidFill>
                  </a:tcPr>
                </a:tc>
                <a:tc>
                  <a:txBody>
                    <a:bodyPr/>
                    <a:lstStyle/>
                    <a:p>
                      <a:pPr algn="ctr" fontAlgn="b"/>
                      <a:r>
                        <a:rPr lang="en-US" sz="1200" b="1" i="0" u="none" strike="noStrike">
                          <a:solidFill>
                            <a:srgbClr val="BF8F00"/>
                          </a:solidFill>
                          <a:effectLst/>
                          <a:latin typeface="Century Gothic" panose="020B0502020202020204" pitchFamily="34" charset="0"/>
                        </a:rPr>
                        <a:t>Needs Attention</a:t>
                      </a:r>
                      <a:endParaRPr lang="en-US" sz="1000" b="0" i="0" u="none" strike="noStrike">
                        <a:solidFill>
                          <a:srgbClr val="000000"/>
                        </a:solidFill>
                        <a:effectLst/>
                        <a:latin typeface="Calibri" panose="020F0502020204030204" pitchFamily="34" charset="0"/>
                      </a:endParaRP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D966"/>
                    </a:solidFill>
                  </a:tcPr>
                </a:tc>
                <a:tc>
                  <a:txBody>
                    <a:bodyPr/>
                    <a:lstStyle/>
                    <a:p>
                      <a:pPr algn="ctr" fontAlgn="b"/>
                      <a:r>
                        <a:rPr lang="en-US" sz="1200" b="1" i="0" u="none" strike="noStrike" dirty="0">
                          <a:solidFill>
                            <a:srgbClr val="C00000"/>
                          </a:solidFill>
                          <a:effectLst/>
                          <a:latin typeface="Century Gothic" panose="020B0502020202020204" pitchFamily="34" charset="0"/>
                        </a:rPr>
                        <a:t>Delayed or Blocked</a:t>
                      </a:r>
                      <a:endParaRPr lang="en-US" sz="1000" b="0" i="0" u="none" strike="noStrike" dirty="0">
                        <a:solidFill>
                          <a:srgbClr val="000000"/>
                        </a:solidFill>
                        <a:effectLst/>
                        <a:latin typeface="Calibri" panose="020F0502020204030204" pitchFamily="34" charset="0"/>
                      </a:endParaRPr>
                    </a:p>
                  </a:txBody>
                  <a:tcPr marL="0" marR="0"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4B084"/>
                    </a:solidFill>
                  </a:tcPr>
                </a:tc>
                <a:extLst>
                  <a:ext uri="{0D108BD9-81ED-4DB2-BD59-A6C34878D82A}">
                    <a16:rowId xmlns:a16="http://schemas.microsoft.com/office/drawing/2014/main" val="3849595231"/>
                  </a:ext>
                </a:extLst>
              </a:tr>
            </a:tbl>
          </a:graphicData>
        </a:graphic>
      </p:graphicFrame>
      <p:sp>
        <p:nvSpPr>
          <p:cNvPr id="10" name="Snip Single Corner Rectangle 20">
            <a:extLst>
              <a:ext uri="{FF2B5EF4-FFF2-40B4-BE49-F238E27FC236}">
                <a16:creationId xmlns:a16="http://schemas.microsoft.com/office/drawing/2014/main" id="{55E13346-8505-434A-B33A-D3E7256C3ADB}"/>
              </a:ext>
            </a:extLst>
          </p:cNvPr>
          <p:cNvSpPr/>
          <p:nvPr/>
        </p:nvSpPr>
        <p:spPr>
          <a:xfrm>
            <a:off x="3346367" y="464426"/>
            <a:ext cx="446087" cy="384175"/>
          </a:xfrm>
          <a:prstGeom prst="snip1Rect">
            <a:avLst/>
          </a:prstGeom>
          <a:solidFill>
            <a:schemeClr val="accent6">
              <a:lumMod val="20000"/>
              <a:lumOff val="80000"/>
            </a:schemeClr>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a:solidFill>
                <a:schemeClr val="tx1"/>
              </a:solidFill>
              <a:effectLst/>
              <a:latin typeface="Century Gothic" panose="020B0502020202020204" pitchFamily="34" charset="0"/>
            </a:endParaRPr>
          </a:p>
        </p:txBody>
      </p:sp>
      <p:sp>
        <p:nvSpPr>
          <p:cNvPr id="11" name="Snip Single Corner Rectangle 20">
            <a:extLst>
              <a:ext uri="{FF2B5EF4-FFF2-40B4-BE49-F238E27FC236}">
                <a16:creationId xmlns:a16="http://schemas.microsoft.com/office/drawing/2014/main" id="{0BA3FE93-0626-4B15-BC09-E2473D2CBB8E}"/>
              </a:ext>
            </a:extLst>
          </p:cNvPr>
          <p:cNvSpPr/>
          <p:nvPr/>
        </p:nvSpPr>
        <p:spPr>
          <a:xfrm>
            <a:off x="6334752" y="464425"/>
            <a:ext cx="446087" cy="384175"/>
          </a:xfrm>
          <a:prstGeom prst="snip1Rect">
            <a:avLst/>
          </a:prstGeom>
          <a:solidFill>
            <a:schemeClr val="accent4">
              <a:lumMod val="20000"/>
              <a:lumOff val="80000"/>
            </a:schemeClr>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a:solidFill>
                <a:schemeClr val="tx1"/>
              </a:solidFill>
              <a:effectLst/>
              <a:latin typeface="Century Gothic" panose="020B0502020202020204" pitchFamily="34" charset="0"/>
            </a:endParaRPr>
          </a:p>
        </p:txBody>
      </p:sp>
      <p:sp>
        <p:nvSpPr>
          <p:cNvPr id="12" name="Snip Single Corner Rectangle 20">
            <a:extLst>
              <a:ext uri="{FF2B5EF4-FFF2-40B4-BE49-F238E27FC236}">
                <a16:creationId xmlns:a16="http://schemas.microsoft.com/office/drawing/2014/main" id="{38A65309-F552-42A6-9FB0-28D177960142}"/>
              </a:ext>
            </a:extLst>
          </p:cNvPr>
          <p:cNvSpPr/>
          <p:nvPr/>
        </p:nvSpPr>
        <p:spPr>
          <a:xfrm>
            <a:off x="9177650" y="464424"/>
            <a:ext cx="446088" cy="384175"/>
          </a:xfrm>
          <a:prstGeom prst="snip1Rect">
            <a:avLst/>
          </a:prstGeom>
          <a:solidFill>
            <a:schemeClr val="accent2">
              <a:lumMod val="20000"/>
              <a:lumOff val="80000"/>
            </a:schemeClr>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a:solidFill>
                <a:schemeClr val="tx1"/>
              </a:solidFill>
              <a:effectLst/>
              <a:latin typeface="Century Gothic" panose="020B0502020202020204" pitchFamily="34" charset="0"/>
            </a:endParaRPr>
          </a:p>
        </p:txBody>
      </p:sp>
      <p:sp>
        <p:nvSpPr>
          <p:cNvPr id="15" name="TextBox 14">
            <a:extLst>
              <a:ext uri="{FF2B5EF4-FFF2-40B4-BE49-F238E27FC236}">
                <a16:creationId xmlns:a16="http://schemas.microsoft.com/office/drawing/2014/main" id="{6D9B72F3-968C-D215-3267-6C05BCA016E0}"/>
              </a:ext>
            </a:extLst>
          </p:cNvPr>
          <p:cNvSpPr txBox="1"/>
          <p:nvPr/>
        </p:nvSpPr>
        <p:spPr>
          <a:xfrm>
            <a:off x="114300" y="1160530"/>
            <a:ext cx="7384507"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Scrum Board</a:t>
            </a:r>
          </a:p>
        </p:txBody>
      </p:sp>
      <p:graphicFrame>
        <p:nvGraphicFramePr>
          <p:cNvPr id="16" name="Table 15">
            <a:extLst>
              <a:ext uri="{FF2B5EF4-FFF2-40B4-BE49-F238E27FC236}">
                <a16:creationId xmlns:a16="http://schemas.microsoft.com/office/drawing/2014/main" id="{721A3A21-960E-C6A9-3098-C28168B2864D}"/>
              </a:ext>
            </a:extLst>
          </p:cNvPr>
          <p:cNvGraphicFramePr>
            <a:graphicFrameLocks noGrp="1"/>
          </p:cNvGraphicFramePr>
          <p:nvPr>
            <p:extLst>
              <p:ext uri="{D42A27DB-BD31-4B8C-83A1-F6EECF244321}">
                <p14:modId xmlns:p14="http://schemas.microsoft.com/office/powerpoint/2010/main" val="922342156"/>
              </p:ext>
            </p:extLst>
          </p:nvPr>
        </p:nvGraphicFramePr>
        <p:xfrm>
          <a:off x="171450" y="1780310"/>
          <a:ext cx="11849100" cy="4945343"/>
        </p:xfrm>
        <a:graphic>
          <a:graphicData uri="http://schemas.openxmlformats.org/drawingml/2006/table">
            <a:tbl>
              <a:tblPr/>
              <a:tblGrid>
                <a:gridCol w="2962275">
                  <a:extLst>
                    <a:ext uri="{9D8B030D-6E8A-4147-A177-3AD203B41FA5}">
                      <a16:colId xmlns:a16="http://schemas.microsoft.com/office/drawing/2014/main" val="3490582433"/>
                    </a:ext>
                  </a:extLst>
                </a:gridCol>
                <a:gridCol w="2962275">
                  <a:extLst>
                    <a:ext uri="{9D8B030D-6E8A-4147-A177-3AD203B41FA5}">
                      <a16:colId xmlns:a16="http://schemas.microsoft.com/office/drawing/2014/main" val="1233309579"/>
                    </a:ext>
                  </a:extLst>
                </a:gridCol>
                <a:gridCol w="2962275">
                  <a:extLst>
                    <a:ext uri="{9D8B030D-6E8A-4147-A177-3AD203B41FA5}">
                      <a16:colId xmlns:a16="http://schemas.microsoft.com/office/drawing/2014/main" val="2260505847"/>
                    </a:ext>
                  </a:extLst>
                </a:gridCol>
                <a:gridCol w="2962275">
                  <a:extLst>
                    <a:ext uri="{9D8B030D-6E8A-4147-A177-3AD203B41FA5}">
                      <a16:colId xmlns:a16="http://schemas.microsoft.com/office/drawing/2014/main" val="3629873447"/>
                    </a:ext>
                  </a:extLst>
                </a:gridCol>
              </a:tblGrid>
              <a:tr h="458868">
                <a:tc>
                  <a:txBody>
                    <a:bodyPr/>
                    <a:lstStyle/>
                    <a:p>
                      <a:pPr algn="ctr" fontAlgn="ctr"/>
                      <a:r>
                        <a:rPr lang="en-US" sz="1700" b="1" i="0" u="none" strike="noStrike">
                          <a:solidFill>
                            <a:srgbClr val="FFFFFF"/>
                          </a:solidFill>
                          <a:effectLst/>
                          <a:latin typeface="Century Gothic" panose="020B0502020202020204" pitchFamily="34" charset="0"/>
                        </a:rPr>
                        <a:t>User Story</a:t>
                      </a:r>
                    </a:p>
                  </a:txBody>
                  <a:tcPr marL="8081" marR="8081" marT="8081"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700" b="1" i="0" u="none" strike="noStrike">
                          <a:solidFill>
                            <a:srgbClr val="FFFFFF"/>
                          </a:solidFill>
                          <a:effectLst/>
                          <a:latin typeface="Century Gothic" panose="020B0502020202020204" pitchFamily="34" charset="0"/>
                        </a:rPr>
                        <a:t>To Do</a:t>
                      </a:r>
                    </a:p>
                  </a:txBody>
                  <a:tcPr marL="8081" marR="8081" marT="8081"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700" b="1" i="0" u="none" strike="noStrike">
                          <a:solidFill>
                            <a:srgbClr val="FFFFFF"/>
                          </a:solidFill>
                          <a:effectLst/>
                          <a:latin typeface="Century Gothic" panose="020B0502020202020204" pitchFamily="34" charset="0"/>
                        </a:rPr>
                        <a:t>In Progress</a:t>
                      </a:r>
                    </a:p>
                  </a:txBody>
                  <a:tcPr marL="8081" marR="8081" marT="8081"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tc>
                  <a:txBody>
                    <a:bodyPr/>
                    <a:lstStyle/>
                    <a:p>
                      <a:pPr algn="ctr" fontAlgn="ctr"/>
                      <a:r>
                        <a:rPr lang="en-US" sz="1700" b="1" i="0" u="none" strike="noStrike">
                          <a:solidFill>
                            <a:srgbClr val="FFFFFF"/>
                          </a:solidFill>
                          <a:effectLst/>
                          <a:latin typeface="Century Gothic" panose="020B0502020202020204" pitchFamily="34" charset="0"/>
                        </a:rPr>
                        <a:t>Done</a:t>
                      </a:r>
                    </a:p>
                  </a:txBody>
                  <a:tcPr marL="8081" marR="8081" marT="8081"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95959"/>
                    </a:solidFill>
                  </a:tcPr>
                </a:tc>
                <a:extLst>
                  <a:ext uri="{0D108BD9-81ED-4DB2-BD59-A6C34878D82A}">
                    <a16:rowId xmlns:a16="http://schemas.microsoft.com/office/drawing/2014/main" val="517796915"/>
                  </a:ext>
                </a:extLst>
              </a:tr>
              <a:tr h="4486475">
                <a:tc>
                  <a:txBody>
                    <a:bodyPr/>
                    <a:lstStyle/>
                    <a:p>
                      <a:pPr algn="ctr" fontAlgn="ctr"/>
                      <a:r>
                        <a:rPr lang="en-US" sz="800" b="0" i="0" u="none" strike="noStrike">
                          <a:solidFill>
                            <a:srgbClr val="000000"/>
                          </a:solidFill>
                          <a:effectLst/>
                          <a:latin typeface="Century Gothic" panose="020B0502020202020204" pitchFamily="34" charset="0"/>
                        </a:rPr>
                        <a:t> </a:t>
                      </a:r>
                    </a:p>
                  </a:txBody>
                  <a:tcPr marL="8081" marR="8081" marT="8081"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000000"/>
                          </a:solidFill>
                          <a:effectLst/>
                          <a:latin typeface="Century Gothic" panose="020B0502020202020204" pitchFamily="34" charset="0"/>
                        </a:rPr>
                        <a:t> </a:t>
                      </a:r>
                    </a:p>
                  </a:txBody>
                  <a:tcPr marL="8081" marR="8081" marT="8081"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entury Gothic" panose="020B0502020202020204" pitchFamily="34" charset="0"/>
                        </a:rPr>
                        <a:t> </a:t>
                      </a:r>
                    </a:p>
                  </a:txBody>
                  <a:tcPr marL="8081" marR="8081" marT="8081"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800" b="0" i="0" u="none" strike="noStrike" dirty="0">
                          <a:solidFill>
                            <a:srgbClr val="000000"/>
                          </a:solidFill>
                          <a:effectLst/>
                          <a:latin typeface="Century Gothic" panose="020B0502020202020204" pitchFamily="34" charset="0"/>
                        </a:rPr>
                        <a:t> </a:t>
                      </a:r>
                    </a:p>
                  </a:txBody>
                  <a:tcPr marL="8081" marR="8081" marT="8081"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39129889"/>
                  </a:ext>
                </a:extLst>
              </a:tr>
            </a:tbl>
          </a:graphicData>
        </a:graphic>
      </p:graphicFrame>
      <p:sp>
        <p:nvSpPr>
          <p:cNvPr id="17" name="Snip Single Corner Rectangle 20">
            <a:extLst>
              <a:ext uri="{FF2B5EF4-FFF2-40B4-BE49-F238E27FC236}">
                <a16:creationId xmlns:a16="http://schemas.microsoft.com/office/drawing/2014/main" id="{E71E961F-D8B3-9C86-5213-83C58DE6F3D4}"/>
              </a:ext>
            </a:extLst>
          </p:cNvPr>
          <p:cNvSpPr/>
          <p:nvPr/>
        </p:nvSpPr>
        <p:spPr>
          <a:xfrm>
            <a:off x="347662" y="2419368"/>
            <a:ext cx="2455696" cy="156308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400" kern="1200" baseline="0" dirty="0">
                <a:solidFill>
                  <a:schemeClr val="tx1"/>
                </a:solidFill>
                <a:effectLst/>
                <a:latin typeface="Century Gothic" panose="020B0502020202020204" pitchFamily="34" charset="0"/>
                <a:ea typeface="+mn-ea"/>
                <a:cs typeface="+mn-cs"/>
              </a:rPr>
              <a:t>Details of Task to Be Completed</a:t>
            </a:r>
          </a:p>
          <a:p>
            <a:endParaRPr lang="en-US" sz="1400" dirty="0">
              <a:solidFill>
                <a:schemeClr val="tx1"/>
              </a:solidFill>
              <a:effectLst/>
              <a:latin typeface="Century Gothic" panose="020B0502020202020204" pitchFamily="34" charset="0"/>
            </a:endParaRPr>
          </a:p>
          <a:p>
            <a:r>
              <a:rPr lang="en-US" sz="1400" kern="1200" baseline="0" dirty="0">
                <a:solidFill>
                  <a:schemeClr val="tx1"/>
                </a:solidFill>
                <a:effectLst/>
                <a:latin typeface="Century Gothic" panose="020B0502020202020204" pitchFamily="34" charset="0"/>
                <a:ea typeface="+mn-ea"/>
                <a:cs typeface="+mn-cs"/>
              </a:rPr>
              <a:t>STATUS: Note Status Here</a:t>
            </a:r>
          </a:p>
          <a:p>
            <a:endParaRPr lang="en-US" sz="1400" dirty="0">
              <a:solidFill>
                <a:schemeClr val="tx1"/>
              </a:solidFill>
              <a:effectLst/>
              <a:latin typeface="Century Gothic" panose="020B0502020202020204" pitchFamily="34" charset="0"/>
            </a:endParaRPr>
          </a:p>
        </p:txBody>
      </p:sp>
    </p:spTree>
    <p:extLst>
      <p:ext uri="{BB962C8B-B14F-4D97-AF65-F5344CB8AC3E}">
        <p14:creationId xmlns:p14="http://schemas.microsoft.com/office/powerpoint/2010/main" val="3239678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42A8C-D386-758F-6850-7F6641B9DE3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F1B666E-FF46-D3E2-A28D-CA2A11B5FC5A}"/>
              </a:ext>
            </a:extLst>
          </p:cNvPr>
          <p:cNvSpPr txBox="1"/>
          <p:nvPr/>
        </p:nvSpPr>
        <p:spPr>
          <a:xfrm>
            <a:off x="114300" y="222067"/>
            <a:ext cx="7384507"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Task Cards</a:t>
            </a:r>
          </a:p>
        </p:txBody>
      </p:sp>
      <p:sp>
        <p:nvSpPr>
          <p:cNvPr id="6" name="Snip Single Corner Rectangle 20">
            <a:extLst>
              <a:ext uri="{FF2B5EF4-FFF2-40B4-BE49-F238E27FC236}">
                <a16:creationId xmlns:a16="http://schemas.microsoft.com/office/drawing/2014/main" id="{6A7AD482-0A90-42C9-AE48-56E5E56E3890}"/>
              </a:ext>
            </a:extLst>
          </p:cNvPr>
          <p:cNvSpPr/>
          <p:nvPr/>
        </p:nvSpPr>
        <p:spPr>
          <a:xfrm>
            <a:off x="263441" y="975579"/>
            <a:ext cx="2455696" cy="156308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400" kern="1200" baseline="0" dirty="0">
                <a:solidFill>
                  <a:schemeClr val="tx1"/>
                </a:solidFill>
                <a:effectLst/>
                <a:latin typeface="Century Gothic" panose="020B0502020202020204" pitchFamily="34" charset="0"/>
                <a:ea typeface="+mn-ea"/>
                <a:cs typeface="+mn-cs"/>
              </a:rPr>
              <a:t>Details of Task to Be Completed</a:t>
            </a:r>
          </a:p>
          <a:p>
            <a:endParaRPr lang="en-US" sz="1400" dirty="0">
              <a:solidFill>
                <a:schemeClr val="tx1"/>
              </a:solidFill>
              <a:effectLst/>
              <a:latin typeface="Century Gothic" panose="020B0502020202020204" pitchFamily="34" charset="0"/>
            </a:endParaRPr>
          </a:p>
          <a:p>
            <a:r>
              <a:rPr lang="en-US" sz="1400" kern="1200" baseline="0" dirty="0">
                <a:solidFill>
                  <a:schemeClr val="tx1"/>
                </a:solidFill>
                <a:effectLst/>
                <a:latin typeface="Century Gothic" panose="020B0502020202020204" pitchFamily="34" charset="0"/>
                <a:ea typeface="+mn-ea"/>
                <a:cs typeface="+mn-cs"/>
              </a:rPr>
              <a:t>STATUS: Note Status Here</a:t>
            </a:r>
          </a:p>
          <a:p>
            <a:endParaRPr lang="en-US" sz="1400" dirty="0">
              <a:solidFill>
                <a:schemeClr val="tx1"/>
              </a:solidFill>
              <a:effectLst/>
              <a:latin typeface="Century Gothic" panose="020B0502020202020204" pitchFamily="34" charset="0"/>
            </a:endParaRPr>
          </a:p>
        </p:txBody>
      </p:sp>
      <p:sp>
        <p:nvSpPr>
          <p:cNvPr id="7" name="Snip Single Corner Rectangle 20">
            <a:extLst>
              <a:ext uri="{FF2B5EF4-FFF2-40B4-BE49-F238E27FC236}">
                <a16:creationId xmlns:a16="http://schemas.microsoft.com/office/drawing/2014/main" id="{02FD16E0-3B6E-C1C5-324D-C596DDA9D507}"/>
              </a:ext>
            </a:extLst>
          </p:cNvPr>
          <p:cNvSpPr/>
          <p:nvPr/>
        </p:nvSpPr>
        <p:spPr>
          <a:xfrm>
            <a:off x="263441" y="2768955"/>
            <a:ext cx="2455696" cy="1563084"/>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400" kern="1200" baseline="0" dirty="0">
                <a:solidFill>
                  <a:schemeClr val="tx1"/>
                </a:solidFill>
                <a:effectLst/>
                <a:latin typeface="Century Gothic" panose="020B0502020202020204" pitchFamily="34" charset="0"/>
                <a:ea typeface="+mn-ea"/>
                <a:cs typeface="+mn-cs"/>
              </a:rPr>
              <a:t>Details of Task to Be Completed</a:t>
            </a:r>
          </a:p>
          <a:p>
            <a:endParaRPr lang="en-US" sz="1400" dirty="0">
              <a:solidFill>
                <a:schemeClr val="tx1"/>
              </a:solidFill>
              <a:effectLst/>
              <a:latin typeface="Century Gothic" panose="020B0502020202020204" pitchFamily="34" charset="0"/>
            </a:endParaRPr>
          </a:p>
          <a:p>
            <a:r>
              <a:rPr lang="en-US" sz="1400" kern="1200" baseline="0" dirty="0">
                <a:solidFill>
                  <a:schemeClr val="tx1"/>
                </a:solidFill>
                <a:effectLst/>
                <a:latin typeface="Century Gothic" panose="020B0502020202020204" pitchFamily="34" charset="0"/>
                <a:ea typeface="+mn-ea"/>
                <a:cs typeface="+mn-cs"/>
              </a:rPr>
              <a:t>STATUS: Note Status Here</a:t>
            </a:r>
          </a:p>
          <a:p>
            <a:endParaRPr lang="en-US" sz="1400" dirty="0">
              <a:solidFill>
                <a:schemeClr val="tx1"/>
              </a:solidFill>
              <a:effectLst/>
              <a:latin typeface="Century Gothic" panose="020B0502020202020204" pitchFamily="34" charset="0"/>
            </a:endParaRPr>
          </a:p>
        </p:txBody>
      </p:sp>
      <p:sp>
        <p:nvSpPr>
          <p:cNvPr id="8" name="Snip Single Corner Rectangle 20">
            <a:extLst>
              <a:ext uri="{FF2B5EF4-FFF2-40B4-BE49-F238E27FC236}">
                <a16:creationId xmlns:a16="http://schemas.microsoft.com/office/drawing/2014/main" id="{6128AB40-2130-A925-7037-E8DBA1A8E659}"/>
              </a:ext>
            </a:extLst>
          </p:cNvPr>
          <p:cNvSpPr/>
          <p:nvPr/>
        </p:nvSpPr>
        <p:spPr>
          <a:xfrm>
            <a:off x="263441" y="4562331"/>
            <a:ext cx="2455696" cy="156308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400" kern="1200" baseline="0" dirty="0">
                <a:solidFill>
                  <a:schemeClr val="tx1"/>
                </a:solidFill>
                <a:effectLst/>
                <a:latin typeface="Century Gothic" panose="020B0502020202020204" pitchFamily="34" charset="0"/>
                <a:ea typeface="+mn-ea"/>
                <a:cs typeface="+mn-cs"/>
              </a:rPr>
              <a:t>Details of Task to Be Completed</a:t>
            </a:r>
          </a:p>
          <a:p>
            <a:endParaRPr lang="en-US" sz="1400" dirty="0">
              <a:solidFill>
                <a:schemeClr val="tx1"/>
              </a:solidFill>
              <a:effectLst/>
              <a:latin typeface="Century Gothic" panose="020B0502020202020204" pitchFamily="34" charset="0"/>
            </a:endParaRPr>
          </a:p>
          <a:p>
            <a:r>
              <a:rPr lang="en-US" sz="1400" kern="1200" baseline="0" dirty="0">
                <a:solidFill>
                  <a:schemeClr val="tx1"/>
                </a:solidFill>
                <a:effectLst/>
                <a:latin typeface="Century Gothic" panose="020B0502020202020204" pitchFamily="34" charset="0"/>
                <a:ea typeface="+mn-ea"/>
                <a:cs typeface="+mn-cs"/>
              </a:rPr>
              <a:t>STATUS: Note Status Here</a:t>
            </a:r>
          </a:p>
          <a:p>
            <a:endParaRPr lang="en-US" sz="1400" dirty="0">
              <a:solidFill>
                <a:schemeClr val="tx1"/>
              </a:solidFill>
              <a:effectLst/>
              <a:latin typeface="Century Gothic" panose="020B0502020202020204" pitchFamily="34" charset="0"/>
            </a:endParaRPr>
          </a:p>
        </p:txBody>
      </p:sp>
      <p:sp>
        <p:nvSpPr>
          <p:cNvPr id="9" name="Snip Single Corner Rectangle 20">
            <a:extLst>
              <a:ext uri="{FF2B5EF4-FFF2-40B4-BE49-F238E27FC236}">
                <a16:creationId xmlns:a16="http://schemas.microsoft.com/office/drawing/2014/main" id="{FEF2C122-08C3-8C21-EBC8-E39B978B6645}"/>
              </a:ext>
            </a:extLst>
          </p:cNvPr>
          <p:cNvSpPr/>
          <p:nvPr/>
        </p:nvSpPr>
        <p:spPr>
          <a:xfrm>
            <a:off x="3086852" y="975579"/>
            <a:ext cx="2455696" cy="156308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400" kern="1200" baseline="0" dirty="0">
                <a:solidFill>
                  <a:schemeClr val="tx1"/>
                </a:solidFill>
                <a:effectLst/>
                <a:latin typeface="Century Gothic" panose="020B0502020202020204" pitchFamily="34" charset="0"/>
                <a:ea typeface="+mn-ea"/>
                <a:cs typeface="+mn-cs"/>
              </a:rPr>
              <a:t>Details of Task to Be Completed</a:t>
            </a:r>
          </a:p>
          <a:p>
            <a:endParaRPr lang="en-US" sz="1400" dirty="0">
              <a:solidFill>
                <a:schemeClr val="tx1"/>
              </a:solidFill>
              <a:effectLst/>
              <a:latin typeface="Century Gothic" panose="020B0502020202020204" pitchFamily="34" charset="0"/>
            </a:endParaRPr>
          </a:p>
          <a:p>
            <a:r>
              <a:rPr lang="en-US" sz="1400" kern="1200" baseline="0" dirty="0">
                <a:solidFill>
                  <a:schemeClr val="tx1"/>
                </a:solidFill>
                <a:effectLst/>
                <a:latin typeface="Century Gothic" panose="020B0502020202020204" pitchFamily="34" charset="0"/>
                <a:ea typeface="+mn-ea"/>
                <a:cs typeface="+mn-cs"/>
              </a:rPr>
              <a:t>STATUS: Note Status Here</a:t>
            </a:r>
          </a:p>
          <a:p>
            <a:endParaRPr lang="en-US" sz="1400" dirty="0">
              <a:solidFill>
                <a:schemeClr val="tx1"/>
              </a:solidFill>
              <a:effectLst/>
              <a:latin typeface="Century Gothic" panose="020B0502020202020204" pitchFamily="34" charset="0"/>
            </a:endParaRPr>
          </a:p>
        </p:txBody>
      </p:sp>
      <p:sp>
        <p:nvSpPr>
          <p:cNvPr id="10" name="Snip Single Corner Rectangle 20">
            <a:extLst>
              <a:ext uri="{FF2B5EF4-FFF2-40B4-BE49-F238E27FC236}">
                <a16:creationId xmlns:a16="http://schemas.microsoft.com/office/drawing/2014/main" id="{79807C13-8977-3DD8-8C8B-83DA4ED7EA7D}"/>
              </a:ext>
            </a:extLst>
          </p:cNvPr>
          <p:cNvSpPr/>
          <p:nvPr/>
        </p:nvSpPr>
        <p:spPr>
          <a:xfrm>
            <a:off x="3086852" y="2768955"/>
            <a:ext cx="2455696" cy="1563084"/>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400" kern="1200" baseline="0" dirty="0">
                <a:solidFill>
                  <a:schemeClr val="tx1"/>
                </a:solidFill>
                <a:effectLst/>
                <a:latin typeface="Century Gothic" panose="020B0502020202020204" pitchFamily="34" charset="0"/>
                <a:ea typeface="+mn-ea"/>
                <a:cs typeface="+mn-cs"/>
              </a:rPr>
              <a:t>Details of Task to Be Completed</a:t>
            </a:r>
          </a:p>
          <a:p>
            <a:endParaRPr lang="en-US" sz="1400" dirty="0">
              <a:solidFill>
                <a:schemeClr val="tx1"/>
              </a:solidFill>
              <a:effectLst/>
              <a:latin typeface="Century Gothic" panose="020B0502020202020204" pitchFamily="34" charset="0"/>
            </a:endParaRPr>
          </a:p>
          <a:p>
            <a:r>
              <a:rPr lang="en-US" sz="1400" kern="1200" baseline="0" dirty="0">
                <a:solidFill>
                  <a:schemeClr val="tx1"/>
                </a:solidFill>
                <a:effectLst/>
                <a:latin typeface="Century Gothic" panose="020B0502020202020204" pitchFamily="34" charset="0"/>
                <a:ea typeface="+mn-ea"/>
                <a:cs typeface="+mn-cs"/>
              </a:rPr>
              <a:t>STATUS: Note Status Here</a:t>
            </a:r>
          </a:p>
          <a:p>
            <a:endParaRPr lang="en-US" sz="1400" dirty="0">
              <a:solidFill>
                <a:schemeClr val="tx1"/>
              </a:solidFill>
              <a:effectLst/>
              <a:latin typeface="Century Gothic" panose="020B0502020202020204" pitchFamily="34" charset="0"/>
            </a:endParaRPr>
          </a:p>
        </p:txBody>
      </p:sp>
      <p:sp>
        <p:nvSpPr>
          <p:cNvPr id="11" name="Snip Single Corner Rectangle 20">
            <a:extLst>
              <a:ext uri="{FF2B5EF4-FFF2-40B4-BE49-F238E27FC236}">
                <a16:creationId xmlns:a16="http://schemas.microsoft.com/office/drawing/2014/main" id="{98D8D468-4F02-FD3E-6869-61930DDC4A51}"/>
              </a:ext>
            </a:extLst>
          </p:cNvPr>
          <p:cNvSpPr/>
          <p:nvPr/>
        </p:nvSpPr>
        <p:spPr>
          <a:xfrm>
            <a:off x="3086852" y="4562331"/>
            <a:ext cx="2455696" cy="156308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400" kern="1200" baseline="0" dirty="0">
                <a:solidFill>
                  <a:schemeClr val="tx1"/>
                </a:solidFill>
                <a:effectLst/>
                <a:latin typeface="Century Gothic" panose="020B0502020202020204" pitchFamily="34" charset="0"/>
                <a:ea typeface="+mn-ea"/>
                <a:cs typeface="+mn-cs"/>
              </a:rPr>
              <a:t>Details of Task to Be Completed</a:t>
            </a:r>
          </a:p>
          <a:p>
            <a:endParaRPr lang="en-US" sz="1400" dirty="0">
              <a:solidFill>
                <a:schemeClr val="tx1"/>
              </a:solidFill>
              <a:effectLst/>
              <a:latin typeface="Century Gothic" panose="020B0502020202020204" pitchFamily="34" charset="0"/>
            </a:endParaRPr>
          </a:p>
          <a:p>
            <a:r>
              <a:rPr lang="en-US" sz="1400" kern="1200" baseline="0" dirty="0">
                <a:solidFill>
                  <a:schemeClr val="tx1"/>
                </a:solidFill>
                <a:effectLst/>
                <a:latin typeface="Century Gothic" panose="020B0502020202020204" pitchFamily="34" charset="0"/>
                <a:ea typeface="+mn-ea"/>
                <a:cs typeface="+mn-cs"/>
              </a:rPr>
              <a:t>STATUS: Note Status Here</a:t>
            </a:r>
          </a:p>
          <a:p>
            <a:endParaRPr lang="en-US" sz="1400" dirty="0">
              <a:solidFill>
                <a:schemeClr val="tx1"/>
              </a:solidFill>
              <a:effectLst/>
              <a:latin typeface="Century Gothic" panose="020B0502020202020204" pitchFamily="34" charset="0"/>
            </a:endParaRPr>
          </a:p>
        </p:txBody>
      </p:sp>
      <p:sp>
        <p:nvSpPr>
          <p:cNvPr id="12" name="Snip Single Corner Rectangle 20">
            <a:extLst>
              <a:ext uri="{FF2B5EF4-FFF2-40B4-BE49-F238E27FC236}">
                <a16:creationId xmlns:a16="http://schemas.microsoft.com/office/drawing/2014/main" id="{2764E590-2470-E3F5-7853-C46AD1BF04CB}"/>
              </a:ext>
            </a:extLst>
          </p:cNvPr>
          <p:cNvSpPr/>
          <p:nvPr/>
        </p:nvSpPr>
        <p:spPr>
          <a:xfrm>
            <a:off x="5910263" y="975579"/>
            <a:ext cx="2455696" cy="156308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400" kern="1200" baseline="0" dirty="0">
                <a:solidFill>
                  <a:schemeClr val="tx1"/>
                </a:solidFill>
                <a:effectLst/>
                <a:latin typeface="Century Gothic" panose="020B0502020202020204" pitchFamily="34" charset="0"/>
                <a:ea typeface="+mn-ea"/>
                <a:cs typeface="+mn-cs"/>
              </a:rPr>
              <a:t>Details of Task to Be Completed</a:t>
            </a:r>
          </a:p>
          <a:p>
            <a:endParaRPr lang="en-US" sz="1400" dirty="0">
              <a:solidFill>
                <a:schemeClr val="tx1"/>
              </a:solidFill>
              <a:effectLst/>
              <a:latin typeface="Century Gothic" panose="020B0502020202020204" pitchFamily="34" charset="0"/>
            </a:endParaRPr>
          </a:p>
          <a:p>
            <a:r>
              <a:rPr lang="en-US" sz="1400" kern="1200" baseline="0" dirty="0">
                <a:solidFill>
                  <a:schemeClr val="tx1"/>
                </a:solidFill>
                <a:effectLst/>
                <a:latin typeface="Century Gothic" panose="020B0502020202020204" pitchFamily="34" charset="0"/>
                <a:ea typeface="+mn-ea"/>
                <a:cs typeface="+mn-cs"/>
              </a:rPr>
              <a:t>STATUS: Note Status Here</a:t>
            </a:r>
          </a:p>
          <a:p>
            <a:endParaRPr lang="en-US" sz="1400" dirty="0">
              <a:solidFill>
                <a:schemeClr val="tx1"/>
              </a:solidFill>
              <a:effectLst/>
              <a:latin typeface="Century Gothic" panose="020B0502020202020204" pitchFamily="34" charset="0"/>
            </a:endParaRPr>
          </a:p>
        </p:txBody>
      </p:sp>
      <p:sp>
        <p:nvSpPr>
          <p:cNvPr id="13" name="Snip Single Corner Rectangle 20">
            <a:extLst>
              <a:ext uri="{FF2B5EF4-FFF2-40B4-BE49-F238E27FC236}">
                <a16:creationId xmlns:a16="http://schemas.microsoft.com/office/drawing/2014/main" id="{291E28D9-49A0-B4D7-D2C9-C196DD5C30C3}"/>
              </a:ext>
            </a:extLst>
          </p:cNvPr>
          <p:cNvSpPr/>
          <p:nvPr/>
        </p:nvSpPr>
        <p:spPr>
          <a:xfrm>
            <a:off x="5910263" y="2768955"/>
            <a:ext cx="2455696" cy="1563084"/>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400" kern="1200" baseline="0" dirty="0">
                <a:solidFill>
                  <a:schemeClr val="tx1"/>
                </a:solidFill>
                <a:effectLst/>
                <a:latin typeface="Century Gothic" panose="020B0502020202020204" pitchFamily="34" charset="0"/>
                <a:ea typeface="+mn-ea"/>
                <a:cs typeface="+mn-cs"/>
              </a:rPr>
              <a:t>Details of Task to Be Completed</a:t>
            </a:r>
          </a:p>
          <a:p>
            <a:endParaRPr lang="en-US" sz="1400" dirty="0">
              <a:solidFill>
                <a:schemeClr val="tx1"/>
              </a:solidFill>
              <a:effectLst/>
              <a:latin typeface="Century Gothic" panose="020B0502020202020204" pitchFamily="34" charset="0"/>
            </a:endParaRPr>
          </a:p>
          <a:p>
            <a:r>
              <a:rPr lang="en-US" sz="1400" kern="1200" baseline="0" dirty="0">
                <a:solidFill>
                  <a:schemeClr val="tx1"/>
                </a:solidFill>
                <a:effectLst/>
                <a:latin typeface="Century Gothic" panose="020B0502020202020204" pitchFamily="34" charset="0"/>
                <a:ea typeface="+mn-ea"/>
                <a:cs typeface="+mn-cs"/>
              </a:rPr>
              <a:t>STATUS: Note Status Here</a:t>
            </a:r>
          </a:p>
          <a:p>
            <a:endParaRPr lang="en-US" sz="1400" dirty="0">
              <a:solidFill>
                <a:schemeClr val="tx1"/>
              </a:solidFill>
              <a:effectLst/>
              <a:latin typeface="Century Gothic" panose="020B0502020202020204" pitchFamily="34" charset="0"/>
            </a:endParaRPr>
          </a:p>
        </p:txBody>
      </p:sp>
      <p:sp>
        <p:nvSpPr>
          <p:cNvPr id="14" name="Snip Single Corner Rectangle 20">
            <a:extLst>
              <a:ext uri="{FF2B5EF4-FFF2-40B4-BE49-F238E27FC236}">
                <a16:creationId xmlns:a16="http://schemas.microsoft.com/office/drawing/2014/main" id="{EA084F63-F490-9AA5-9106-380EA34C8E29}"/>
              </a:ext>
            </a:extLst>
          </p:cNvPr>
          <p:cNvSpPr/>
          <p:nvPr/>
        </p:nvSpPr>
        <p:spPr>
          <a:xfrm>
            <a:off x="5910263" y="4562331"/>
            <a:ext cx="2455696" cy="156308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400" kern="1200" baseline="0" dirty="0">
                <a:solidFill>
                  <a:schemeClr val="tx1"/>
                </a:solidFill>
                <a:effectLst/>
                <a:latin typeface="Century Gothic" panose="020B0502020202020204" pitchFamily="34" charset="0"/>
                <a:ea typeface="+mn-ea"/>
                <a:cs typeface="+mn-cs"/>
              </a:rPr>
              <a:t>Details of Task to Be Completed</a:t>
            </a:r>
          </a:p>
          <a:p>
            <a:endParaRPr lang="en-US" sz="1400" dirty="0">
              <a:solidFill>
                <a:schemeClr val="tx1"/>
              </a:solidFill>
              <a:effectLst/>
              <a:latin typeface="Century Gothic" panose="020B0502020202020204" pitchFamily="34" charset="0"/>
            </a:endParaRPr>
          </a:p>
          <a:p>
            <a:r>
              <a:rPr lang="en-US" sz="1400" kern="1200" baseline="0" dirty="0">
                <a:solidFill>
                  <a:schemeClr val="tx1"/>
                </a:solidFill>
                <a:effectLst/>
                <a:latin typeface="Century Gothic" panose="020B0502020202020204" pitchFamily="34" charset="0"/>
                <a:ea typeface="+mn-ea"/>
                <a:cs typeface="+mn-cs"/>
              </a:rPr>
              <a:t>STATUS: Note Status Here</a:t>
            </a:r>
          </a:p>
          <a:p>
            <a:endParaRPr lang="en-US" sz="1400" dirty="0">
              <a:solidFill>
                <a:schemeClr val="tx1"/>
              </a:solidFill>
              <a:effectLst/>
              <a:latin typeface="Century Gothic" panose="020B0502020202020204" pitchFamily="34" charset="0"/>
            </a:endParaRPr>
          </a:p>
        </p:txBody>
      </p:sp>
      <p:sp>
        <p:nvSpPr>
          <p:cNvPr id="15" name="Snip Single Corner Rectangle 20">
            <a:extLst>
              <a:ext uri="{FF2B5EF4-FFF2-40B4-BE49-F238E27FC236}">
                <a16:creationId xmlns:a16="http://schemas.microsoft.com/office/drawing/2014/main" id="{40F6943E-A186-FBEB-8FBF-FE5A1A809065}"/>
              </a:ext>
            </a:extLst>
          </p:cNvPr>
          <p:cNvSpPr/>
          <p:nvPr/>
        </p:nvSpPr>
        <p:spPr>
          <a:xfrm>
            <a:off x="8733674" y="975579"/>
            <a:ext cx="2455696" cy="156308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400" kern="1200" baseline="0" dirty="0">
                <a:solidFill>
                  <a:schemeClr val="tx1"/>
                </a:solidFill>
                <a:effectLst/>
                <a:latin typeface="Century Gothic" panose="020B0502020202020204" pitchFamily="34" charset="0"/>
                <a:ea typeface="+mn-ea"/>
                <a:cs typeface="+mn-cs"/>
              </a:rPr>
              <a:t>Details of Task to Be Completed</a:t>
            </a:r>
          </a:p>
          <a:p>
            <a:endParaRPr lang="en-US" sz="1400" dirty="0">
              <a:solidFill>
                <a:schemeClr val="tx1"/>
              </a:solidFill>
              <a:effectLst/>
              <a:latin typeface="Century Gothic" panose="020B0502020202020204" pitchFamily="34" charset="0"/>
            </a:endParaRPr>
          </a:p>
          <a:p>
            <a:r>
              <a:rPr lang="en-US" sz="1400" kern="1200" baseline="0" dirty="0">
                <a:solidFill>
                  <a:schemeClr val="tx1"/>
                </a:solidFill>
                <a:effectLst/>
                <a:latin typeface="Century Gothic" panose="020B0502020202020204" pitchFamily="34" charset="0"/>
                <a:ea typeface="+mn-ea"/>
                <a:cs typeface="+mn-cs"/>
              </a:rPr>
              <a:t>STATUS: Note Status Here</a:t>
            </a:r>
          </a:p>
          <a:p>
            <a:endParaRPr lang="en-US" sz="1400" dirty="0">
              <a:solidFill>
                <a:schemeClr val="tx1"/>
              </a:solidFill>
              <a:effectLst/>
              <a:latin typeface="Century Gothic" panose="020B0502020202020204" pitchFamily="34" charset="0"/>
            </a:endParaRPr>
          </a:p>
        </p:txBody>
      </p:sp>
      <p:sp>
        <p:nvSpPr>
          <p:cNvPr id="16" name="Snip Single Corner Rectangle 20">
            <a:extLst>
              <a:ext uri="{FF2B5EF4-FFF2-40B4-BE49-F238E27FC236}">
                <a16:creationId xmlns:a16="http://schemas.microsoft.com/office/drawing/2014/main" id="{31AE6F07-113D-A161-F5A3-17D6563EA4B4}"/>
              </a:ext>
            </a:extLst>
          </p:cNvPr>
          <p:cNvSpPr/>
          <p:nvPr/>
        </p:nvSpPr>
        <p:spPr>
          <a:xfrm>
            <a:off x="8733674" y="2768955"/>
            <a:ext cx="2455696" cy="1563084"/>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400" kern="1200" baseline="0" dirty="0">
                <a:solidFill>
                  <a:schemeClr val="tx1"/>
                </a:solidFill>
                <a:effectLst/>
                <a:latin typeface="Century Gothic" panose="020B0502020202020204" pitchFamily="34" charset="0"/>
                <a:ea typeface="+mn-ea"/>
                <a:cs typeface="+mn-cs"/>
              </a:rPr>
              <a:t>Details of Task to Be Completed</a:t>
            </a:r>
          </a:p>
          <a:p>
            <a:endParaRPr lang="en-US" sz="1400" dirty="0">
              <a:solidFill>
                <a:schemeClr val="tx1"/>
              </a:solidFill>
              <a:effectLst/>
              <a:latin typeface="Century Gothic" panose="020B0502020202020204" pitchFamily="34" charset="0"/>
            </a:endParaRPr>
          </a:p>
          <a:p>
            <a:r>
              <a:rPr lang="en-US" sz="1400" kern="1200" baseline="0" dirty="0">
                <a:solidFill>
                  <a:schemeClr val="tx1"/>
                </a:solidFill>
                <a:effectLst/>
                <a:latin typeface="Century Gothic" panose="020B0502020202020204" pitchFamily="34" charset="0"/>
                <a:ea typeface="+mn-ea"/>
                <a:cs typeface="+mn-cs"/>
              </a:rPr>
              <a:t>STATUS: Note Status Here</a:t>
            </a:r>
          </a:p>
          <a:p>
            <a:endParaRPr lang="en-US" sz="1400" dirty="0">
              <a:solidFill>
                <a:schemeClr val="tx1"/>
              </a:solidFill>
              <a:effectLst/>
              <a:latin typeface="Century Gothic" panose="020B0502020202020204" pitchFamily="34" charset="0"/>
            </a:endParaRPr>
          </a:p>
        </p:txBody>
      </p:sp>
      <p:sp>
        <p:nvSpPr>
          <p:cNvPr id="17" name="Snip Single Corner Rectangle 20">
            <a:extLst>
              <a:ext uri="{FF2B5EF4-FFF2-40B4-BE49-F238E27FC236}">
                <a16:creationId xmlns:a16="http://schemas.microsoft.com/office/drawing/2014/main" id="{EEF8FC12-BFC1-1EAF-2426-6A29DBB8A038}"/>
              </a:ext>
            </a:extLst>
          </p:cNvPr>
          <p:cNvSpPr/>
          <p:nvPr/>
        </p:nvSpPr>
        <p:spPr>
          <a:xfrm>
            <a:off x="8733674" y="4562331"/>
            <a:ext cx="2455696" cy="156308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400" kern="1200" baseline="0" dirty="0">
                <a:solidFill>
                  <a:schemeClr val="tx1"/>
                </a:solidFill>
                <a:effectLst/>
                <a:latin typeface="Century Gothic" panose="020B0502020202020204" pitchFamily="34" charset="0"/>
                <a:ea typeface="+mn-ea"/>
                <a:cs typeface="+mn-cs"/>
              </a:rPr>
              <a:t>Details of Task to Be Completed</a:t>
            </a:r>
          </a:p>
          <a:p>
            <a:endParaRPr lang="en-US" sz="1400" dirty="0">
              <a:solidFill>
                <a:schemeClr val="tx1"/>
              </a:solidFill>
              <a:effectLst/>
              <a:latin typeface="Century Gothic" panose="020B0502020202020204" pitchFamily="34" charset="0"/>
            </a:endParaRPr>
          </a:p>
          <a:p>
            <a:r>
              <a:rPr lang="en-US" sz="1400" kern="1200" baseline="0" dirty="0">
                <a:solidFill>
                  <a:schemeClr val="tx1"/>
                </a:solidFill>
                <a:effectLst/>
                <a:latin typeface="Century Gothic" panose="020B0502020202020204" pitchFamily="34" charset="0"/>
                <a:ea typeface="+mn-ea"/>
                <a:cs typeface="+mn-cs"/>
              </a:rPr>
              <a:t>STATUS: Note Status Here</a:t>
            </a:r>
          </a:p>
          <a:p>
            <a:endParaRPr lang="en-US" sz="1400" dirty="0">
              <a:solidFill>
                <a:schemeClr val="tx1"/>
              </a:solidFill>
              <a:effectLst/>
              <a:latin typeface="Century Gothic" panose="020B0502020202020204" pitchFamily="34" charset="0"/>
            </a:endParaRPr>
          </a:p>
        </p:txBody>
      </p:sp>
    </p:spTree>
    <p:extLst>
      <p:ext uri="{BB962C8B-B14F-4D97-AF65-F5344CB8AC3E}">
        <p14:creationId xmlns:p14="http://schemas.microsoft.com/office/powerpoint/2010/main" val="260299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55</TotalTime>
  <Words>292</Words>
  <Application>Microsoft Macintosh PowerPoint</Application>
  <PresentationFormat>Widescreen</PresentationFormat>
  <Paragraphs>64</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6</cp:revision>
  <dcterms:created xsi:type="dcterms:W3CDTF">2024-07-31T18:43:37Z</dcterms:created>
  <dcterms:modified xsi:type="dcterms:W3CDTF">2024-12-20T02:57:16Z</dcterms:modified>
</cp:coreProperties>
</file>