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DBD1AFD-8977-49F0-9CD1-7DA13A16C27C}"/>
    <pc:docChg chg="modSld">
      <pc:chgData name="Bess Dunlevy" userId="dd4b9a8537dbe9d0" providerId="LiveId" clId="{3DBD1AFD-8977-49F0-9CD1-7DA13A16C27C}" dt="2023-09-19T13:27:27.359" v="57" actId="207"/>
      <pc:docMkLst>
        <pc:docMk/>
      </pc:docMkLst>
      <pc:sldChg chg="modSp mod">
        <pc:chgData name="Bess Dunlevy" userId="dd4b9a8537dbe9d0" providerId="LiveId" clId="{3DBD1AFD-8977-49F0-9CD1-7DA13A16C27C}" dt="2023-09-19T13:27:05.070" v="54" actId="14100"/>
        <pc:sldMkLst>
          <pc:docMk/>
          <pc:sldMk cId="4244894704" sldId="354"/>
        </pc:sldMkLst>
        <pc:spChg chg="mod">
          <ac:chgData name="Bess Dunlevy" userId="dd4b9a8537dbe9d0" providerId="LiveId" clId="{3DBD1AFD-8977-49F0-9CD1-7DA13A16C27C}" dt="2023-09-19T13:27:05.070" v="54" actId="14100"/>
          <ac:spMkLst>
            <pc:docMk/>
            <pc:sldMk cId="4244894704" sldId="354"/>
            <ac:spMk id="33" creationId="{143A449B-AAB7-994A-92CE-8F48E2CA7DF6}"/>
          </ac:spMkLst>
        </pc:spChg>
      </pc:sldChg>
      <pc:sldChg chg="modSp mod">
        <pc:chgData name="Bess Dunlevy" userId="dd4b9a8537dbe9d0" providerId="LiveId" clId="{3DBD1AFD-8977-49F0-9CD1-7DA13A16C27C}" dt="2023-09-19T13:27:27.359" v="57" actId="207"/>
        <pc:sldMkLst>
          <pc:docMk/>
          <pc:sldMk cId="3358997853" sldId="355"/>
        </pc:sldMkLst>
        <pc:spChg chg="mod">
          <ac:chgData name="Bess Dunlevy" userId="dd4b9a8537dbe9d0" providerId="LiveId" clId="{3DBD1AFD-8977-49F0-9CD1-7DA13A16C27C}" dt="2023-09-19T13:27:27.359" v="57" actId="207"/>
          <ac:spMkLst>
            <pc:docMk/>
            <pc:sldMk cId="3358997853" sldId="355"/>
            <ac:spMk id="92" creationId="{15002CF0-EA59-CE43-9D0C-B9955C66D425}"/>
          </ac:spMkLst>
        </pc:spChg>
      </pc:sldChg>
      <pc:sldChg chg="modSp mod">
        <pc:chgData name="Bess Dunlevy" userId="dd4b9a8537dbe9d0" providerId="LiveId" clId="{3DBD1AFD-8977-49F0-9CD1-7DA13A16C27C}" dt="2023-09-19T13:27:24.904" v="56" actId="207"/>
        <pc:sldMkLst>
          <pc:docMk/>
          <pc:sldMk cId="1604870664" sldId="356"/>
        </pc:sldMkLst>
        <pc:spChg chg="mod">
          <ac:chgData name="Bess Dunlevy" userId="dd4b9a8537dbe9d0" providerId="LiveId" clId="{3DBD1AFD-8977-49F0-9CD1-7DA13A16C27C}" dt="2023-09-19T13:27:24.904" v="56" actId="207"/>
          <ac:spMkLst>
            <pc:docMk/>
            <pc:sldMk cId="1604870664" sldId="356"/>
            <ac:spMk id="92" creationId="{15002CF0-EA59-CE43-9D0C-B9955C66D4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11/17/24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11/17/24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11/17/24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241&amp;utm_source=template-powerpoint&amp;utm_medium=content&amp;utm_campaign=Project+Planning+Meeting+Agenda-powerpoint-12241&amp;lpa=Project+Planning+Meeting+Agenda+powerpoint+12241"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225898"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PROJECT PLANNING MEETING AGENDA TEMPLATE EXAMPLE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285855727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r>
                        <a:rPr lang="en-US" sz="1200" u="none" strike="noStrike" dirty="0">
                          <a:effectLst/>
                          <a:latin typeface="Century Gothic" panose="020B0502020202020204" pitchFamily="34" charset="0"/>
                        </a:rPr>
                        <a:t>Thursday, November 11</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US" sz="1200" u="none" strike="noStrike" dirty="0">
                          <a:effectLst/>
                          <a:latin typeface="Century Gothic" panose="020B0502020202020204" pitchFamily="34" charset="0"/>
                        </a:rPr>
                        <a:t>Conference Room 1A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r>
                        <a:rPr lang="en-US" sz="1200" u="none" strike="noStrike" dirty="0">
                          <a:effectLst/>
                          <a:latin typeface="Century Gothic" panose="020B0502020202020204" pitchFamily="34" charset="0"/>
                        </a:rPr>
                        <a:t>November Team Meeting</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Century Gothic" panose="020B0502020202020204" pitchFamily="34" charset="0"/>
                        </a:rPr>
                        <a:t>10:30 AM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Century Gothic" panose="020B0502020202020204" pitchFamily="34" charset="0"/>
                        </a:rPr>
                        <a:t>12:30 PM</a:t>
                      </a: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r>
                        <a:rPr lang="en-US" sz="1200" u="none" strike="noStrike" dirty="0">
                          <a:effectLst/>
                          <a:latin typeface="Century Gothic" panose="020B0502020202020204" pitchFamily="34" charset="0"/>
                        </a:rPr>
                        <a:t>Project Team A</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1200" u="none" strike="noStrike" dirty="0">
                          <a:effectLst/>
                          <a:latin typeface="Century Gothic" panose="020B0502020202020204" pitchFamily="34" charset="0"/>
                        </a:rPr>
                        <a:t>Jeff P.</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r>
                        <a:rPr lang="en-US" sz="1200" u="none" strike="noStrike" dirty="0">
                          <a:effectLst/>
                          <a:latin typeface="Century Gothic" panose="020B0502020202020204" pitchFamily="34" charset="0"/>
                        </a:rPr>
                        <a:t>Matthew B.</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Sarah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Kelsey C.</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u="none" strike="noStrike">
                          <a:effectLst/>
                          <a:latin typeface="Century Gothic" panose="020B0502020202020204" pitchFamily="34" charset="0"/>
                        </a:rPr>
                        <a:t> </a:t>
                      </a: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205688" y="269058"/>
            <a:ext cx="4436496"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2899711546"/>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r>
                        <a:rPr lang="en-US" sz="1000" u="none" strike="noStrike" dirty="0">
                          <a:effectLst/>
                          <a:latin typeface="Century Gothic" panose="020B0502020202020204" pitchFamily="34" charset="0"/>
                        </a:rPr>
                        <a:t>1. Purpose of Meeting and Objectives</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r>
                        <a:rPr lang="en-US" sz="1000" u="none" strike="noStrike">
                          <a:effectLst/>
                          <a:latin typeface="Century Gothic" panose="020B0502020202020204" pitchFamily="34" charset="0"/>
                        </a:rPr>
                        <a:t>2. Assign Minute Taker and Timekeeper; Define Roles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10:35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0:05</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r>
                        <a:rPr lang="en-US" sz="1000" u="none" strike="noStrike" dirty="0">
                          <a:effectLst/>
                          <a:latin typeface="Century Gothic" panose="020B0502020202020204" pitchFamily="34" charset="0"/>
                        </a:rPr>
                        <a:t>    a. Minute Taker: [Name]</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r>
                        <a:rPr lang="en-US" sz="1000" u="none" strike="noStrike">
                          <a:effectLst/>
                          <a:latin typeface="Century Gothic" panose="020B0502020202020204" pitchFamily="34" charset="0"/>
                        </a:rPr>
                        <a:t>    b. Timekeeper: [Name]</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r>
                        <a:rPr lang="en-US" sz="1000" u="none" strike="noStrike">
                          <a:effectLst/>
                          <a:latin typeface="Century Gothic" panose="020B0502020202020204" pitchFamily="34" charset="0"/>
                        </a:rPr>
                        <a:t>3. Review Prior Action Item List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r>
                        <a:rPr lang="en-US" sz="1000" u="none" strike="noStrike">
                          <a:effectLst/>
                          <a:latin typeface="Century Gothic" panose="020B0502020202020204" pitchFamily="34" charset="0"/>
                        </a:rPr>
                        <a:t>4. Agenda Items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10:40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0:20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r>
                        <a:rPr lang="en-US" sz="1000" u="none" strike="noStrike">
                          <a:effectLst/>
                          <a:latin typeface="Century Gothic" panose="020B0502020202020204" pitchFamily="34" charset="0"/>
                        </a:rPr>
                        <a:t>    a.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11:00 AM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1:00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r>
                        <a:rPr lang="en-US" sz="1000" u="none" strike="noStrike">
                          <a:effectLst/>
                          <a:latin typeface="Century Gothic" panose="020B0502020202020204" pitchFamily="34" charset="0"/>
                        </a:rPr>
                        <a:t>    b.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r>
                        <a:rPr lang="en-US" sz="1000" u="none" strike="noStrike">
                          <a:effectLst/>
                          <a:latin typeface="Century Gothic" panose="020B0502020202020204" pitchFamily="34" charset="0"/>
                        </a:rPr>
                        <a:t>    c. Action Item</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r>
                        <a:rPr lang="en-US" sz="1000" u="none" strike="noStrike">
                          <a:effectLst/>
                          <a:latin typeface="Century Gothic" panose="020B0502020202020204" pitchFamily="34" charset="0"/>
                        </a:rPr>
                        <a:t>        i. Item Terms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r>
                        <a:rPr lang="en-US" sz="1000" u="none" strike="noStrike">
                          <a:effectLst/>
                          <a:latin typeface="Century Gothic" panose="020B0502020202020204" pitchFamily="34" charset="0"/>
                        </a:rPr>
                        <a:t>        ii. Item Description</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r>
                        <a:rPr lang="en-US" sz="1000" u="none" strike="noStrike">
                          <a:effectLst/>
                          <a:latin typeface="Century Gothic" panose="020B0502020202020204" pitchFamily="34" charset="0"/>
                        </a:rPr>
                        <a:t>        iii. Item Participants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r>
                        <a:rPr lang="en-US" sz="1000" u="none" strike="noStrike">
                          <a:effectLst/>
                          <a:latin typeface="Century Gothic" panose="020B0502020202020204" pitchFamily="34" charset="0"/>
                        </a:rPr>
                        <a:t>5. Review of New Action Items' Terms and Descriptions</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12:00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a:effectLst/>
                          <a:latin typeface="Century Gothic" panose="020B0502020202020204" pitchFamily="34" charset="0"/>
                        </a:rPr>
                        <a:t>0:10</a:t>
                      </a: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r>
                        <a:rPr lang="en-US" sz="1000" u="none" strike="noStrike">
                          <a:effectLst/>
                          <a:latin typeface="Century Gothic" panose="020B0502020202020204" pitchFamily="34" charset="0"/>
                        </a:rPr>
                        <a:t>6. Proposals for Next Meeting Agenda</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12:10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r>
                        <a:rPr lang="en-US" sz="1000" u="none" strike="noStrike">
                          <a:effectLst/>
                          <a:latin typeface="Century Gothic" panose="020B0502020202020204" pitchFamily="34" charset="0"/>
                        </a:rPr>
                        <a:t>7. Evaluation of Current Meeting</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12:20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0:10</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r>
                        <a:rPr lang="en-US" sz="1000" u="none" strike="noStrike">
                          <a:effectLst/>
                          <a:latin typeface="Century Gothic" panose="020B0502020202020204" pitchFamily="34" charset="0"/>
                        </a:rPr>
                        <a:t>8. Adjournment</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000" u="none" strike="noStrike">
                          <a:effectLst/>
                          <a:latin typeface="Century Gothic" panose="020B0502020202020204" pitchFamily="34" charset="0"/>
                        </a:rPr>
                        <a:t> </a:t>
                      </a: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000" u="none" strike="noStrike">
                          <a:effectLst/>
                          <a:latin typeface="Century Gothic" panose="020B0502020202020204" pitchFamily="34" charset="0"/>
                        </a:rPr>
                        <a:t>12:30 PM</a:t>
                      </a: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386</Words>
  <Application>Microsoft Macintosh PowerPoint</Application>
  <PresentationFormat>Widescreen</PresentationFormat>
  <Paragraphs>132</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9</cp:revision>
  <dcterms:created xsi:type="dcterms:W3CDTF">2022-08-01T01:58:39Z</dcterms:created>
  <dcterms:modified xsi:type="dcterms:W3CDTF">2024-11-18T03:25:12Z</dcterms:modified>
</cp:coreProperties>
</file>