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
  </p:notesMasterIdLst>
  <p:sldIdLst>
    <p:sldId id="342" r:id="rId2"/>
    <p:sldId id="359"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FEAED"/>
    <a:srgbClr val="C4E2F0"/>
    <a:srgbClr val="F1DCC5"/>
    <a:srgbClr val="F1C9C5"/>
    <a:srgbClr val="DAEFBB"/>
    <a:srgbClr val="A1EAED"/>
    <a:srgbClr val="8CCECF"/>
    <a:srgbClr val="CCCFF1"/>
    <a:srgbClr val="C8F2D8"/>
    <a:srgbClr val="F2D5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4F30D2-C357-4149-BCA6-9996532091BD}" v="3" dt="2024-08-22T18:57:37.6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03" autoAdjust="0"/>
    <p:restoredTop sz="86447"/>
  </p:normalViewPr>
  <p:slideViewPr>
    <p:cSldViewPr snapToGrid="0" snapToObjects="1">
      <p:cViewPr varScale="1">
        <p:scale>
          <a:sx n="128" d="100"/>
          <a:sy n="128" d="100"/>
        </p:scale>
        <p:origin x="904" y="176"/>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microsoft.com/office/2016/11/relationships/changesInfo" Target="changesInfos/changesInfo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4C4F30D2-C357-4149-BCA6-9996532091BD}"/>
    <pc:docChg chg="custSel modSld">
      <pc:chgData name="Bess Dunlevy" userId="dd4b9a8537dbe9d0" providerId="LiveId" clId="{4C4F30D2-C357-4149-BCA6-9996532091BD}" dt="2024-08-22T18:58:52.677" v="71" actId="20577"/>
      <pc:docMkLst>
        <pc:docMk/>
      </pc:docMkLst>
      <pc:sldChg chg="addSp modSp mod">
        <pc:chgData name="Bess Dunlevy" userId="dd4b9a8537dbe9d0" providerId="LiveId" clId="{4C4F30D2-C357-4149-BCA6-9996532091BD}" dt="2024-08-22T18:58:52.677" v="71" actId="20577"/>
        <pc:sldMkLst>
          <pc:docMk/>
          <pc:sldMk cId="1508588292" sldId="342"/>
        </pc:sldMkLst>
        <pc:spChg chg="mod">
          <ac:chgData name="Bess Dunlevy" userId="dd4b9a8537dbe9d0" providerId="LiveId" clId="{4C4F30D2-C357-4149-BCA6-9996532091BD}" dt="2024-08-22T18:58:52.677" v="71" actId="20577"/>
          <ac:spMkLst>
            <pc:docMk/>
            <pc:sldMk cId="1508588292" sldId="342"/>
            <ac:spMk id="3" creationId="{C34A8630-9655-37EE-C42D-A33BD09AB850}"/>
          </ac:spMkLst>
        </pc:spChg>
        <pc:spChg chg="add mod">
          <ac:chgData name="Bess Dunlevy" userId="dd4b9a8537dbe9d0" providerId="LiveId" clId="{4C4F30D2-C357-4149-BCA6-9996532091BD}" dt="2024-08-22T18:56:35.341" v="57" actId="1076"/>
          <ac:spMkLst>
            <pc:docMk/>
            <pc:sldMk cId="1508588292" sldId="342"/>
            <ac:spMk id="4" creationId="{17883F02-B806-CC51-30BE-157B93F156DF}"/>
          </ac:spMkLst>
        </pc:spChg>
        <pc:picChg chg="mod">
          <ac:chgData name="Bess Dunlevy" userId="dd4b9a8537dbe9d0" providerId="LiveId" clId="{4C4F30D2-C357-4149-BCA6-9996532091BD}" dt="2024-08-22T18:57:37.685" v="63" actId="14826"/>
          <ac:picMkLst>
            <pc:docMk/>
            <pc:sldMk cId="1508588292" sldId="342"/>
            <ac:picMk id="5" creationId="{D0059B77-A03C-5DDA-C05E-87ACA7AB3D91}"/>
          </ac:picMkLst>
        </pc:picChg>
      </pc:sldChg>
      <pc:sldChg chg="addSp delSp modSp mod">
        <pc:chgData name="Bess Dunlevy" userId="dd4b9a8537dbe9d0" providerId="LiveId" clId="{4C4F30D2-C357-4149-BCA6-9996532091BD}" dt="2024-08-22T18:56:57.664" v="62" actId="1076"/>
        <pc:sldMkLst>
          <pc:docMk/>
          <pc:sldMk cId="3925531313" sldId="359"/>
        </pc:sldMkLst>
        <pc:spChg chg="del">
          <ac:chgData name="Bess Dunlevy" userId="dd4b9a8537dbe9d0" providerId="LiveId" clId="{4C4F30D2-C357-4149-BCA6-9996532091BD}" dt="2024-08-22T18:56:45.677" v="58" actId="478"/>
          <ac:spMkLst>
            <pc:docMk/>
            <pc:sldMk cId="3925531313" sldId="359"/>
            <ac:spMk id="2" creationId="{96640CDC-8FB7-24E7-B8D3-0E6A68BF97F3}"/>
          </ac:spMkLst>
        </pc:spChg>
        <pc:spChg chg="add mod">
          <ac:chgData name="Bess Dunlevy" userId="dd4b9a8537dbe9d0" providerId="LiveId" clId="{4C4F30D2-C357-4149-BCA6-9996532091BD}" dt="2024-08-22T18:56:57.664" v="62" actId="1076"/>
          <ac:spMkLst>
            <pc:docMk/>
            <pc:sldMk cId="3925531313" sldId="359"/>
            <ac:spMk id="3" creationId="{129FB8FF-A1FE-6141-7D4E-38D4F01BB28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9/6/24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5623541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9/6/24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9/6/24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9/6/24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9/6/24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9/6/24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34000">
              <a:schemeClr val="accent3">
                <a:lumMod val="20000"/>
                <a:lumOff val="80000"/>
              </a:schemeClr>
            </a:gs>
            <a:gs pos="68000">
              <a:schemeClr val="accent3">
                <a:lumMod val="40000"/>
                <a:lumOff val="60000"/>
              </a:schemeClr>
            </a:gs>
            <a:gs pos="98000">
              <a:schemeClr val="accent3">
                <a:lumMod val="60000"/>
                <a:lumOff val="40000"/>
              </a:schemeClr>
            </a:gs>
          </a:gsLst>
          <a:lin ang="81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9/6/24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smartsheet.com/try-it?trp=12170&amp;utm_source=template-powerpoint&amp;utm_medium=content&amp;utm_campaign=A3+PDCA+Project+Problem-Solving-powerpoint-12170&amp;lpa=A3+PDCA+Project+Problem-Solving+powerpoint+12170" TargetMode="External"/><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Stone wall texture">
            <a:extLst>
              <a:ext uri="{FF2B5EF4-FFF2-40B4-BE49-F238E27FC236}">
                <a16:creationId xmlns:a16="http://schemas.microsoft.com/office/drawing/2014/main" id="{D93886E7-667F-4CC1-F3A1-E16D4FBCEA66}"/>
              </a:ext>
            </a:extLst>
          </p:cNvPr>
          <p:cNvPicPr>
            <a:picLocks noChangeAspect="1"/>
          </p:cNvPicPr>
          <p:nvPr/>
        </p:nvPicPr>
        <p:blipFill rotWithShape="1">
          <a:blip r:embed="rId2">
            <a:alphaModFix amt="35000"/>
          </a:blip>
          <a:srcRect t="7812" b="7812"/>
          <a:stretch/>
        </p:blipFill>
        <p:spPr>
          <a:xfrm>
            <a:off x="0" y="1"/>
            <a:ext cx="12192000" cy="6858000"/>
          </a:xfrm>
          <a:prstGeom prst="rect">
            <a:avLst/>
          </a:prstGeom>
        </p:spPr>
      </p:pic>
      <p:pic>
        <p:nvPicPr>
          <p:cNvPr id="2" name="Google Shape;93;p1">
            <a:hlinkClick r:id="rId3"/>
            <a:extLst>
              <a:ext uri="{FF2B5EF4-FFF2-40B4-BE49-F238E27FC236}">
                <a16:creationId xmlns:a16="http://schemas.microsoft.com/office/drawing/2014/main" id="{16BCC30B-76FD-AAF7-2EDE-3A53C6542D6B}"/>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707903" y="403387"/>
            <a:ext cx="3041396" cy="604919"/>
          </a:xfrm>
          <a:prstGeom prst="rect">
            <a:avLst/>
          </a:prstGeom>
          <a:noFill/>
          <a:ln>
            <a:noFill/>
          </a:ln>
        </p:spPr>
      </p:pic>
      <p:sp>
        <p:nvSpPr>
          <p:cNvPr id="3" name="Google Shape;90;p1">
            <a:extLst>
              <a:ext uri="{FF2B5EF4-FFF2-40B4-BE49-F238E27FC236}">
                <a16:creationId xmlns:a16="http://schemas.microsoft.com/office/drawing/2014/main" id="{C34A8630-9655-37EE-C42D-A33BD09AB850}"/>
              </a:ext>
            </a:extLst>
          </p:cNvPr>
          <p:cNvSpPr txBox="1"/>
          <p:nvPr/>
        </p:nvSpPr>
        <p:spPr>
          <a:xfrm>
            <a:off x="337014" y="254469"/>
            <a:ext cx="7500700" cy="10771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dirty="0">
                <a:solidFill>
                  <a:srgbClr val="595959"/>
                </a:solidFill>
                <a:latin typeface="Century Gothic"/>
                <a:ea typeface="Century Gothic"/>
                <a:cs typeface="Century Gothic"/>
                <a:sym typeface="Century Gothic"/>
              </a:rPr>
              <a:t>A3 </a:t>
            </a:r>
            <a:r>
              <a:rPr lang="en-US" sz="3200" b="1" i="0" u="none" strike="noStrike" cap="none" dirty="0">
                <a:solidFill>
                  <a:srgbClr val="595959"/>
                </a:solidFill>
                <a:latin typeface="Century Gothic"/>
                <a:ea typeface="Century Gothic"/>
                <a:cs typeface="Century Gothic"/>
                <a:sym typeface="Century Gothic"/>
              </a:rPr>
              <a:t>PDCA Project Problem-Solving Template</a:t>
            </a:r>
          </a:p>
        </p:txBody>
      </p:sp>
      <p:pic>
        <p:nvPicPr>
          <p:cNvPr id="5" name="Picture 4">
            <a:extLst>
              <a:ext uri="{FF2B5EF4-FFF2-40B4-BE49-F238E27FC236}">
                <a16:creationId xmlns:a16="http://schemas.microsoft.com/office/drawing/2014/main" id="{D0059B77-A03C-5DDA-C05E-87ACA7AB3D91}"/>
              </a:ext>
            </a:extLst>
          </p:cNvPr>
          <p:cNvPicPr>
            <a:picLocks noChangeAspect="1"/>
          </p:cNvPicPr>
          <p:nvPr/>
        </p:nvPicPr>
        <p:blipFill>
          <a:blip r:embed="rId5"/>
          <a:srcRect/>
          <a:stretch/>
        </p:blipFill>
        <p:spPr>
          <a:xfrm>
            <a:off x="2966037" y="1963891"/>
            <a:ext cx="6600606" cy="3686910"/>
          </a:xfrm>
          <a:prstGeom prst="rect">
            <a:avLst/>
          </a:prstGeom>
          <a:noFill/>
          <a:ln w="28575">
            <a:noFill/>
          </a:ln>
          <a:effectLst>
            <a:outerShdw blurRad="50800" dist="38100" dir="5400000" algn="t" rotWithShape="0">
              <a:prstClr val="black">
                <a:alpha val="40000"/>
              </a:prstClr>
            </a:outerShdw>
          </a:effectLst>
        </p:spPr>
      </p:pic>
      <p:sp>
        <p:nvSpPr>
          <p:cNvPr id="4" name="Google Shape;90;p1">
            <a:extLst>
              <a:ext uri="{FF2B5EF4-FFF2-40B4-BE49-F238E27FC236}">
                <a16:creationId xmlns:a16="http://schemas.microsoft.com/office/drawing/2014/main" id="{17883F02-B806-CC51-30BE-157B93F156DF}"/>
              </a:ext>
            </a:extLst>
          </p:cNvPr>
          <p:cNvSpPr txBox="1"/>
          <p:nvPr/>
        </p:nvSpPr>
        <p:spPr>
          <a:xfrm>
            <a:off x="286329" y="6091804"/>
            <a:ext cx="11619342"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3200" b="1" i="0" u="none" strike="noStrike" cap="none" spc="400" dirty="0">
                <a:solidFill>
                  <a:schemeClr val="bg1">
                    <a:lumMod val="65000"/>
                  </a:schemeClr>
                </a:solidFill>
                <a:latin typeface="Century Gothic"/>
                <a:ea typeface="Century Gothic"/>
                <a:cs typeface="Century Gothic"/>
                <a:sym typeface="Century Gothic"/>
              </a:rPr>
              <a:t>P</a:t>
            </a:r>
            <a:r>
              <a:rPr lang="en-US" sz="3200" i="0" u="none" strike="noStrike" cap="none" spc="400" dirty="0">
                <a:solidFill>
                  <a:schemeClr val="bg1">
                    <a:lumMod val="65000"/>
                  </a:schemeClr>
                </a:solidFill>
                <a:latin typeface="Century Gothic"/>
                <a:ea typeface="Century Gothic"/>
                <a:cs typeface="Century Gothic"/>
                <a:sym typeface="Century Gothic"/>
              </a:rPr>
              <a:t>LANNING, </a:t>
            </a:r>
            <a:r>
              <a:rPr lang="en-US" sz="3200" b="1" i="0" u="none" strike="noStrike" cap="none" spc="400" dirty="0">
                <a:solidFill>
                  <a:schemeClr val="bg1">
                    <a:lumMod val="65000"/>
                  </a:schemeClr>
                </a:solidFill>
                <a:latin typeface="Century Gothic"/>
                <a:ea typeface="Century Gothic"/>
                <a:cs typeface="Century Gothic"/>
                <a:sym typeface="Century Gothic"/>
              </a:rPr>
              <a:t>D</a:t>
            </a:r>
            <a:r>
              <a:rPr lang="en-US" sz="3200" i="0" u="none" strike="noStrike" cap="none" spc="400" dirty="0">
                <a:solidFill>
                  <a:schemeClr val="bg1">
                    <a:lumMod val="65000"/>
                  </a:schemeClr>
                </a:solidFill>
                <a:latin typeface="Century Gothic"/>
                <a:ea typeface="Century Gothic"/>
                <a:cs typeface="Century Gothic"/>
                <a:sym typeface="Century Gothic"/>
              </a:rPr>
              <a:t>OING, </a:t>
            </a:r>
            <a:r>
              <a:rPr lang="en-US" sz="3200" b="1" i="0" u="none" strike="noStrike" cap="none" spc="400" dirty="0">
                <a:solidFill>
                  <a:schemeClr val="bg1">
                    <a:lumMod val="65000"/>
                  </a:schemeClr>
                </a:solidFill>
                <a:latin typeface="Century Gothic"/>
                <a:ea typeface="Century Gothic"/>
                <a:cs typeface="Century Gothic"/>
                <a:sym typeface="Century Gothic"/>
              </a:rPr>
              <a:t>C</a:t>
            </a:r>
            <a:r>
              <a:rPr lang="en-US" sz="3200" i="0" u="none" strike="noStrike" cap="none" spc="400" dirty="0">
                <a:solidFill>
                  <a:schemeClr val="bg1">
                    <a:lumMod val="65000"/>
                  </a:schemeClr>
                </a:solidFill>
                <a:latin typeface="Century Gothic"/>
                <a:ea typeface="Century Gothic"/>
                <a:cs typeface="Century Gothic"/>
                <a:sym typeface="Century Gothic"/>
              </a:rPr>
              <a:t>HECKING, </a:t>
            </a:r>
            <a:r>
              <a:rPr lang="en-US" sz="3200" b="1" i="0" u="none" strike="noStrike" cap="none" spc="400" dirty="0">
                <a:solidFill>
                  <a:schemeClr val="bg1">
                    <a:lumMod val="65000"/>
                  </a:schemeClr>
                </a:solidFill>
                <a:latin typeface="Century Gothic"/>
                <a:ea typeface="Century Gothic"/>
                <a:cs typeface="Century Gothic"/>
                <a:sym typeface="Century Gothic"/>
              </a:rPr>
              <a:t>A</a:t>
            </a:r>
            <a:r>
              <a:rPr lang="en-US" sz="3200" i="0" u="none" strike="noStrike" cap="none" spc="400" dirty="0">
                <a:solidFill>
                  <a:schemeClr val="bg1">
                    <a:lumMod val="65000"/>
                  </a:schemeClr>
                </a:solidFill>
                <a:latin typeface="Century Gothic"/>
                <a:ea typeface="Century Gothic"/>
                <a:cs typeface="Century Gothic"/>
                <a:sym typeface="Century Gothic"/>
              </a:rPr>
              <a:t>CTING</a:t>
            </a:r>
          </a:p>
        </p:txBody>
      </p:sp>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 name="Picture 39" descr="Stone wall texture">
            <a:extLst>
              <a:ext uri="{FF2B5EF4-FFF2-40B4-BE49-F238E27FC236}">
                <a16:creationId xmlns:a16="http://schemas.microsoft.com/office/drawing/2014/main" id="{612237BC-7A02-9C20-5EFF-565AFC81D684}"/>
              </a:ext>
            </a:extLst>
          </p:cNvPr>
          <p:cNvPicPr>
            <a:picLocks noChangeAspect="1"/>
          </p:cNvPicPr>
          <p:nvPr/>
        </p:nvPicPr>
        <p:blipFill rotWithShape="1">
          <a:blip r:embed="rId3">
            <a:alphaModFix amt="35000"/>
          </a:blip>
          <a:srcRect t="7812" b="7812"/>
          <a:stretch/>
        </p:blipFill>
        <p:spPr>
          <a:xfrm>
            <a:off x="0" y="0"/>
            <a:ext cx="12192000" cy="6858000"/>
          </a:xfrm>
          <a:prstGeom prst="rect">
            <a:avLst/>
          </a:prstGeom>
        </p:spPr>
      </p:pic>
      <p:sp>
        <p:nvSpPr>
          <p:cNvPr id="17" name="Rounded Rectangle 16">
            <a:extLst>
              <a:ext uri="{FF2B5EF4-FFF2-40B4-BE49-F238E27FC236}">
                <a16:creationId xmlns:a16="http://schemas.microsoft.com/office/drawing/2014/main" id="{8BA0461D-9A5A-AA8B-7F1D-2D504E4701BC}"/>
              </a:ext>
            </a:extLst>
          </p:cNvPr>
          <p:cNvSpPr/>
          <p:nvPr/>
        </p:nvSpPr>
        <p:spPr>
          <a:xfrm>
            <a:off x="401082" y="1333410"/>
            <a:ext cx="3657600" cy="1188720"/>
          </a:xfrm>
          <a:prstGeom prst="roundRect">
            <a:avLst>
              <a:gd name="adj" fmla="val 9023"/>
            </a:avLst>
          </a:prstGeom>
          <a:solidFill>
            <a:srgbClr val="F1C9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7E79"/>
              </a:solidFill>
            </a:endParaRPr>
          </a:p>
        </p:txBody>
      </p:sp>
      <p:sp>
        <p:nvSpPr>
          <p:cNvPr id="10" name="TextBox 9">
            <a:extLst>
              <a:ext uri="{FF2B5EF4-FFF2-40B4-BE49-F238E27FC236}">
                <a16:creationId xmlns:a16="http://schemas.microsoft.com/office/drawing/2014/main" id="{DDA6670F-8C13-0F77-0E2A-50BCDA88CA88}"/>
              </a:ext>
            </a:extLst>
          </p:cNvPr>
          <p:cNvSpPr txBox="1"/>
          <p:nvPr/>
        </p:nvSpPr>
        <p:spPr>
          <a:xfrm>
            <a:off x="548587" y="1448757"/>
            <a:ext cx="3383280" cy="584775"/>
          </a:xfrm>
          <a:prstGeom prst="rect">
            <a:avLst/>
          </a:prstGeom>
          <a:noFill/>
        </p:spPr>
        <p:txBody>
          <a:bodyPr wrap="square" rtlCol="0">
            <a:spAutoFit/>
          </a:bodyPr>
          <a:lstStyle/>
          <a:p>
            <a:r>
              <a:rPr lang="en-US" sz="1600" b="1" dirty="0">
                <a:solidFill>
                  <a:schemeClr val="tx1">
                    <a:lumMod val="65000"/>
                    <a:lumOff val="35000"/>
                  </a:schemeClr>
                </a:solidFill>
                <a:latin typeface="Century Gothic" panose="020B0502020202020204" pitchFamily="34" charset="0"/>
              </a:rPr>
              <a:t>BACKGROUND</a:t>
            </a:r>
          </a:p>
          <a:p>
            <a:pPr>
              <a:spcBef>
                <a:spcPts val="600"/>
              </a:spcBef>
            </a:pPr>
            <a:r>
              <a:rPr lang="en-US" sz="1100" dirty="0">
                <a:solidFill>
                  <a:schemeClr val="tx1">
                    <a:lumMod val="65000"/>
                    <a:lumOff val="35000"/>
                  </a:schemeClr>
                </a:solidFill>
                <a:latin typeface="Century Gothic" panose="020B0502020202020204" pitchFamily="34" charset="0"/>
              </a:rPr>
              <a:t>Description</a:t>
            </a:r>
          </a:p>
        </p:txBody>
      </p:sp>
      <p:sp>
        <p:nvSpPr>
          <p:cNvPr id="6" name="Google Shape;183;p7">
            <a:extLst>
              <a:ext uri="{FF2B5EF4-FFF2-40B4-BE49-F238E27FC236}">
                <a16:creationId xmlns:a16="http://schemas.microsoft.com/office/drawing/2014/main" id="{A9E75D0A-E1E2-EF25-A1CA-D919845EF05B}"/>
              </a:ext>
            </a:extLst>
          </p:cNvPr>
          <p:cNvSpPr/>
          <p:nvPr/>
        </p:nvSpPr>
        <p:spPr>
          <a:xfrm>
            <a:off x="401082" y="4390996"/>
            <a:ext cx="2651760" cy="1906771"/>
          </a:xfrm>
          <a:prstGeom prst="roundRect">
            <a:avLst>
              <a:gd name="adj" fmla="val 6103"/>
            </a:avLst>
          </a:prstGeom>
          <a:solidFill>
            <a:schemeClr val="accent6">
              <a:lumMod val="40000"/>
              <a:lumOff val="60000"/>
            </a:schemeClr>
          </a:solidFill>
          <a:ln>
            <a:noFill/>
          </a:ln>
        </p:spPr>
        <p:txBody>
          <a:bodyPr spcFirstLastPara="1" wrap="square" lIns="274300" tIns="548625" rIns="274300" bIns="182875" anchor="t" anchorCtr="0">
            <a:noAutofit/>
          </a:bodyPr>
          <a:lstStyle/>
          <a:p>
            <a:pPr marL="285750" marR="0" lvl="0" indent="-285750" algn="l" rtl="0">
              <a:lnSpc>
                <a:spcPct val="100000"/>
              </a:lnSpc>
              <a:spcBef>
                <a:spcPts val="0"/>
              </a:spcBef>
              <a:spcAft>
                <a:spcPts val="0"/>
              </a:spcAft>
              <a:buClr>
                <a:schemeClr val="lt1"/>
              </a:buClr>
              <a:buSzPts val="1600"/>
              <a:buFont typeface="Arial"/>
              <a:buChar char="•"/>
            </a:pPr>
            <a:r>
              <a:rPr lang="en-US" sz="1200" b="0" dirty="0">
                <a:solidFill>
                  <a:schemeClr val="tx1">
                    <a:lumMod val="65000"/>
                    <a:lumOff val="35000"/>
                  </a:schemeClr>
                </a:solidFill>
                <a:latin typeface="Century Gothic"/>
                <a:ea typeface="Century Gothic"/>
                <a:cs typeface="Century Gothic"/>
                <a:sym typeface="Century Gothic"/>
              </a:rPr>
              <a:t>Sample text</a:t>
            </a:r>
            <a:endParaRPr sz="1200" dirty="0">
              <a:solidFill>
                <a:schemeClr val="tx1">
                  <a:lumMod val="65000"/>
                  <a:lumOff val="35000"/>
                </a:schemeClr>
              </a:solidFill>
            </a:endParaRPr>
          </a:p>
          <a:p>
            <a:pPr marL="285750" marR="0" lvl="0" indent="-184150" algn="l" rtl="0">
              <a:lnSpc>
                <a:spcPct val="100000"/>
              </a:lnSpc>
              <a:spcBef>
                <a:spcPts val="0"/>
              </a:spcBef>
              <a:spcAft>
                <a:spcPts val="0"/>
              </a:spcAft>
              <a:buClr>
                <a:schemeClr val="lt1"/>
              </a:buClr>
              <a:buSzPts val="1600"/>
              <a:buFont typeface="Arial"/>
              <a:buNone/>
            </a:pPr>
            <a:endParaRPr sz="1200" b="0" dirty="0">
              <a:solidFill>
                <a:schemeClr val="tx1">
                  <a:lumMod val="65000"/>
                  <a:lumOff val="35000"/>
                </a:schemeClr>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200" b="0" dirty="0">
                <a:solidFill>
                  <a:schemeClr val="tx1">
                    <a:lumMod val="65000"/>
                    <a:lumOff val="35000"/>
                  </a:schemeClr>
                </a:solidFill>
                <a:latin typeface="Century Gothic"/>
                <a:ea typeface="Century Gothic"/>
                <a:cs typeface="Century Gothic"/>
                <a:sym typeface="Century Gothic"/>
              </a:rPr>
              <a:t>Sample text</a:t>
            </a:r>
            <a:endParaRPr sz="1200" dirty="0">
              <a:solidFill>
                <a:schemeClr val="tx1">
                  <a:lumMod val="65000"/>
                  <a:lumOff val="35000"/>
                </a:schemeClr>
              </a:solidFill>
            </a:endParaRPr>
          </a:p>
          <a:p>
            <a:pPr marL="285750" marR="0" lvl="0" indent="-184150" algn="l" rtl="0">
              <a:lnSpc>
                <a:spcPct val="100000"/>
              </a:lnSpc>
              <a:spcBef>
                <a:spcPts val="0"/>
              </a:spcBef>
              <a:spcAft>
                <a:spcPts val="0"/>
              </a:spcAft>
              <a:buClr>
                <a:schemeClr val="lt1"/>
              </a:buClr>
              <a:buSzPts val="1600"/>
              <a:buFont typeface="Arial"/>
              <a:buNone/>
            </a:pPr>
            <a:endParaRPr sz="1200" dirty="0">
              <a:solidFill>
                <a:schemeClr val="tx1">
                  <a:lumMod val="65000"/>
                  <a:lumOff val="35000"/>
                </a:schemeClr>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200" b="0" dirty="0">
                <a:solidFill>
                  <a:schemeClr val="tx1">
                    <a:lumMod val="65000"/>
                    <a:lumOff val="35000"/>
                  </a:schemeClr>
                </a:solidFill>
                <a:latin typeface="Century Gothic"/>
                <a:ea typeface="Century Gothic"/>
                <a:cs typeface="Century Gothic"/>
                <a:sym typeface="Century Gothic"/>
              </a:rPr>
              <a:t>Sample text</a:t>
            </a:r>
            <a:endParaRPr sz="1200" dirty="0">
              <a:solidFill>
                <a:schemeClr val="tx1">
                  <a:lumMod val="65000"/>
                  <a:lumOff val="35000"/>
                </a:schemeClr>
              </a:solidFill>
            </a:endParaRPr>
          </a:p>
        </p:txBody>
      </p:sp>
      <p:sp>
        <p:nvSpPr>
          <p:cNvPr id="7" name="Google Shape;186;p7">
            <a:extLst>
              <a:ext uri="{FF2B5EF4-FFF2-40B4-BE49-F238E27FC236}">
                <a16:creationId xmlns:a16="http://schemas.microsoft.com/office/drawing/2014/main" id="{AC7B85C0-D203-5095-4941-1987B4EB68F1}"/>
              </a:ext>
            </a:extLst>
          </p:cNvPr>
          <p:cNvSpPr/>
          <p:nvPr/>
        </p:nvSpPr>
        <p:spPr>
          <a:xfrm>
            <a:off x="3329044" y="4390996"/>
            <a:ext cx="2651760" cy="1906771"/>
          </a:xfrm>
          <a:prstGeom prst="roundRect">
            <a:avLst>
              <a:gd name="adj" fmla="val 7266"/>
            </a:avLst>
          </a:prstGeom>
          <a:solidFill>
            <a:schemeClr val="accent4">
              <a:lumMod val="40000"/>
              <a:lumOff val="60000"/>
            </a:schemeClr>
          </a:solidFill>
          <a:ln>
            <a:noFill/>
          </a:ln>
        </p:spPr>
        <p:txBody>
          <a:bodyPr spcFirstLastPara="1" wrap="square" lIns="274300" tIns="548625" rIns="274300" bIns="182875" anchor="t" anchorCtr="0">
            <a:noAutofit/>
          </a:bodyPr>
          <a:lstStyle/>
          <a:p>
            <a:pPr marL="285750" marR="0" lvl="0" indent="-285750" algn="l" rtl="0">
              <a:lnSpc>
                <a:spcPct val="100000"/>
              </a:lnSpc>
              <a:spcBef>
                <a:spcPts val="0"/>
              </a:spcBef>
              <a:spcAft>
                <a:spcPts val="0"/>
              </a:spcAft>
              <a:buClr>
                <a:schemeClr val="lt1"/>
              </a:buClr>
              <a:buSzPts val="1600"/>
              <a:buFont typeface="Arial"/>
              <a:buChar char="•"/>
            </a:pPr>
            <a:r>
              <a:rPr lang="en-US" sz="1200" b="0" dirty="0">
                <a:solidFill>
                  <a:schemeClr val="tx1">
                    <a:lumMod val="65000"/>
                    <a:lumOff val="35000"/>
                  </a:schemeClr>
                </a:solidFill>
                <a:latin typeface="Century Gothic"/>
                <a:ea typeface="Century Gothic"/>
                <a:cs typeface="Century Gothic"/>
                <a:sym typeface="Century Gothic"/>
              </a:rPr>
              <a:t>Sample text</a:t>
            </a:r>
            <a:endParaRPr sz="1200" dirty="0">
              <a:solidFill>
                <a:schemeClr val="tx1">
                  <a:lumMod val="65000"/>
                  <a:lumOff val="35000"/>
                </a:schemeClr>
              </a:solidFill>
            </a:endParaRPr>
          </a:p>
          <a:p>
            <a:pPr marL="285750" marR="0" lvl="0" indent="-184150" algn="l" rtl="0">
              <a:lnSpc>
                <a:spcPct val="100000"/>
              </a:lnSpc>
              <a:spcBef>
                <a:spcPts val="0"/>
              </a:spcBef>
              <a:spcAft>
                <a:spcPts val="0"/>
              </a:spcAft>
              <a:buClr>
                <a:schemeClr val="lt1"/>
              </a:buClr>
              <a:buSzPts val="1600"/>
              <a:buFont typeface="Arial"/>
              <a:buNone/>
            </a:pPr>
            <a:endParaRPr sz="1200" b="0" dirty="0">
              <a:solidFill>
                <a:schemeClr val="tx1">
                  <a:lumMod val="65000"/>
                  <a:lumOff val="35000"/>
                </a:schemeClr>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200" b="0" dirty="0">
                <a:solidFill>
                  <a:schemeClr val="tx1">
                    <a:lumMod val="65000"/>
                    <a:lumOff val="35000"/>
                  </a:schemeClr>
                </a:solidFill>
                <a:latin typeface="Century Gothic"/>
                <a:ea typeface="Century Gothic"/>
                <a:cs typeface="Century Gothic"/>
                <a:sym typeface="Century Gothic"/>
              </a:rPr>
              <a:t>Sample text</a:t>
            </a:r>
            <a:endParaRPr sz="1200" dirty="0">
              <a:solidFill>
                <a:schemeClr val="tx1">
                  <a:lumMod val="65000"/>
                  <a:lumOff val="35000"/>
                </a:schemeClr>
              </a:solidFill>
            </a:endParaRPr>
          </a:p>
          <a:p>
            <a:pPr marL="285750" marR="0" lvl="0" indent="-184150" algn="l" rtl="0">
              <a:lnSpc>
                <a:spcPct val="100000"/>
              </a:lnSpc>
              <a:spcBef>
                <a:spcPts val="0"/>
              </a:spcBef>
              <a:spcAft>
                <a:spcPts val="0"/>
              </a:spcAft>
              <a:buClr>
                <a:schemeClr val="lt1"/>
              </a:buClr>
              <a:buSzPts val="1600"/>
              <a:buFont typeface="Arial"/>
              <a:buNone/>
            </a:pPr>
            <a:endParaRPr sz="1200" dirty="0">
              <a:solidFill>
                <a:schemeClr val="tx1">
                  <a:lumMod val="65000"/>
                  <a:lumOff val="35000"/>
                </a:schemeClr>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200" b="0" dirty="0">
                <a:solidFill>
                  <a:schemeClr val="tx1">
                    <a:lumMod val="65000"/>
                    <a:lumOff val="35000"/>
                  </a:schemeClr>
                </a:solidFill>
                <a:latin typeface="Century Gothic"/>
                <a:ea typeface="Century Gothic"/>
                <a:cs typeface="Century Gothic"/>
                <a:sym typeface="Century Gothic"/>
              </a:rPr>
              <a:t>Sample text</a:t>
            </a:r>
            <a:endParaRPr sz="1200" dirty="0">
              <a:solidFill>
                <a:schemeClr val="tx1">
                  <a:lumMod val="65000"/>
                  <a:lumOff val="35000"/>
                </a:schemeClr>
              </a:solidFill>
            </a:endParaRPr>
          </a:p>
        </p:txBody>
      </p:sp>
      <p:sp>
        <p:nvSpPr>
          <p:cNvPr id="8" name="Google Shape;189;p7">
            <a:extLst>
              <a:ext uri="{FF2B5EF4-FFF2-40B4-BE49-F238E27FC236}">
                <a16:creationId xmlns:a16="http://schemas.microsoft.com/office/drawing/2014/main" id="{F4C57B32-3E77-EC78-D8C7-6485ABB06C12}"/>
              </a:ext>
            </a:extLst>
          </p:cNvPr>
          <p:cNvSpPr/>
          <p:nvPr/>
        </p:nvSpPr>
        <p:spPr>
          <a:xfrm>
            <a:off x="6257007" y="4390996"/>
            <a:ext cx="2651760" cy="1906771"/>
          </a:xfrm>
          <a:prstGeom prst="roundRect">
            <a:avLst>
              <a:gd name="adj" fmla="val 8959"/>
            </a:avLst>
          </a:prstGeom>
          <a:solidFill>
            <a:schemeClr val="accent5">
              <a:lumMod val="40000"/>
              <a:lumOff val="60000"/>
            </a:schemeClr>
          </a:solidFill>
          <a:ln>
            <a:noFill/>
          </a:ln>
        </p:spPr>
        <p:txBody>
          <a:bodyPr spcFirstLastPara="1" wrap="square" lIns="274300" tIns="548625" rIns="274300" bIns="182875" anchor="t" anchorCtr="0">
            <a:noAutofit/>
          </a:bodyPr>
          <a:lstStyle/>
          <a:p>
            <a:pPr marL="285750" marR="0" lvl="0" indent="-285750" algn="l" rtl="0">
              <a:lnSpc>
                <a:spcPct val="100000"/>
              </a:lnSpc>
              <a:spcBef>
                <a:spcPts val="0"/>
              </a:spcBef>
              <a:spcAft>
                <a:spcPts val="0"/>
              </a:spcAft>
              <a:buClr>
                <a:schemeClr val="lt1"/>
              </a:buClr>
              <a:buSzPts val="1600"/>
              <a:buFont typeface="Arial"/>
              <a:buChar char="•"/>
            </a:pPr>
            <a:r>
              <a:rPr lang="en-US" sz="1200" b="0" dirty="0">
                <a:solidFill>
                  <a:schemeClr val="tx1">
                    <a:lumMod val="65000"/>
                    <a:lumOff val="35000"/>
                  </a:schemeClr>
                </a:solidFill>
                <a:latin typeface="Century Gothic"/>
                <a:ea typeface="Century Gothic"/>
                <a:cs typeface="Century Gothic"/>
                <a:sym typeface="Century Gothic"/>
              </a:rPr>
              <a:t>Sample text</a:t>
            </a:r>
            <a:endParaRPr sz="1200" dirty="0">
              <a:solidFill>
                <a:schemeClr val="tx1">
                  <a:lumMod val="65000"/>
                  <a:lumOff val="35000"/>
                </a:schemeClr>
              </a:solidFill>
            </a:endParaRPr>
          </a:p>
          <a:p>
            <a:pPr marL="285750" marR="0" lvl="0" indent="-184150" algn="l" rtl="0">
              <a:lnSpc>
                <a:spcPct val="100000"/>
              </a:lnSpc>
              <a:spcBef>
                <a:spcPts val="0"/>
              </a:spcBef>
              <a:spcAft>
                <a:spcPts val="0"/>
              </a:spcAft>
              <a:buClr>
                <a:schemeClr val="lt1"/>
              </a:buClr>
              <a:buSzPts val="1600"/>
              <a:buFont typeface="Arial"/>
              <a:buNone/>
            </a:pPr>
            <a:endParaRPr sz="1200" b="0" dirty="0">
              <a:solidFill>
                <a:schemeClr val="tx1">
                  <a:lumMod val="65000"/>
                  <a:lumOff val="35000"/>
                </a:schemeClr>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200" b="0" dirty="0">
                <a:solidFill>
                  <a:schemeClr val="tx1">
                    <a:lumMod val="65000"/>
                    <a:lumOff val="35000"/>
                  </a:schemeClr>
                </a:solidFill>
                <a:latin typeface="Century Gothic"/>
                <a:ea typeface="Century Gothic"/>
                <a:cs typeface="Century Gothic"/>
                <a:sym typeface="Century Gothic"/>
              </a:rPr>
              <a:t>Sample text</a:t>
            </a:r>
            <a:endParaRPr sz="1200" dirty="0">
              <a:solidFill>
                <a:schemeClr val="tx1">
                  <a:lumMod val="65000"/>
                  <a:lumOff val="35000"/>
                </a:schemeClr>
              </a:solidFill>
            </a:endParaRPr>
          </a:p>
          <a:p>
            <a:pPr marL="285750" marR="0" lvl="0" indent="-184150" algn="l" rtl="0">
              <a:lnSpc>
                <a:spcPct val="100000"/>
              </a:lnSpc>
              <a:spcBef>
                <a:spcPts val="0"/>
              </a:spcBef>
              <a:spcAft>
                <a:spcPts val="0"/>
              </a:spcAft>
              <a:buClr>
                <a:schemeClr val="lt1"/>
              </a:buClr>
              <a:buSzPts val="1600"/>
              <a:buFont typeface="Arial"/>
              <a:buNone/>
            </a:pPr>
            <a:endParaRPr sz="1200" dirty="0">
              <a:solidFill>
                <a:schemeClr val="tx1">
                  <a:lumMod val="65000"/>
                  <a:lumOff val="35000"/>
                </a:schemeClr>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200" b="0" dirty="0">
                <a:solidFill>
                  <a:schemeClr val="tx1">
                    <a:lumMod val="65000"/>
                    <a:lumOff val="35000"/>
                  </a:schemeClr>
                </a:solidFill>
                <a:latin typeface="Century Gothic"/>
                <a:ea typeface="Century Gothic"/>
                <a:cs typeface="Century Gothic"/>
                <a:sym typeface="Century Gothic"/>
              </a:rPr>
              <a:t>Sample text</a:t>
            </a:r>
            <a:endParaRPr sz="1200" dirty="0">
              <a:solidFill>
                <a:schemeClr val="tx1">
                  <a:lumMod val="65000"/>
                  <a:lumOff val="35000"/>
                </a:schemeClr>
              </a:solidFill>
            </a:endParaRPr>
          </a:p>
        </p:txBody>
      </p:sp>
      <p:sp>
        <p:nvSpPr>
          <p:cNvPr id="9" name="Google Shape;195;p7">
            <a:extLst>
              <a:ext uri="{FF2B5EF4-FFF2-40B4-BE49-F238E27FC236}">
                <a16:creationId xmlns:a16="http://schemas.microsoft.com/office/drawing/2014/main" id="{B76CD23C-0C8A-1B52-81C7-75FC95A19EF0}"/>
              </a:ext>
            </a:extLst>
          </p:cNvPr>
          <p:cNvSpPr/>
          <p:nvPr/>
        </p:nvSpPr>
        <p:spPr>
          <a:xfrm>
            <a:off x="803326" y="4086195"/>
            <a:ext cx="1847273" cy="609600"/>
          </a:xfrm>
          <a:prstGeom prst="flowChartTerminator">
            <a:avLst/>
          </a:prstGeom>
          <a:solidFill>
            <a:schemeClr val="accent6">
              <a:lumMod val="40000"/>
              <a:lumOff val="60000"/>
            </a:schemeClr>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PLAN</a:t>
            </a:r>
            <a:endParaRPr sz="1600" b="1" dirty="0">
              <a:solidFill>
                <a:schemeClr val="tx1">
                  <a:lumMod val="65000"/>
                  <a:lumOff val="35000"/>
                </a:schemeClr>
              </a:solidFill>
              <a:latin typeface="Arial"/>
              <a:ea typeface="Arial"/>
              <a:cs typeface="Arial"/>
              <a:sym typeface="Arial"/>
            </a:endParaRPr>
          </a:p>
        </p:txBody>
      </p:sp>
      <p:sp>
        <p:nvSpPr>
          <p:cNvPr id="12" name="Google Shape;196;p7">
            <a:extLst>
              <a:ext uri="{FF2B5EF4-FFF2-40B4-BE49-F238E27FC236}">
                <a16:creationId xmlns:a16="http://schemas.microsoft.com/office/drawing/2014/main" id="{4933FDBE-A856-BE09-023F-70794EDB8EEB}"/>
              </a:ext>
            </a:extLst>
          </p:cNvPr>
          <p:cNvSpPr/>
          <p:nvPr/>
        </p:nvSpPr>
        <p:spPr>
          <a:xfrm>
            <a:off x="3731288" y="4086195"/>
            <a:ext cx="1847273" cy="609600"/>
          </a:xfrm>
          <a:prstGeom prst="flowChartTerminator">
            <a:avLst/>
          </a:prstGeom>
          <a:solidFill>
            <a:schemeClr val="accent4">
              <a:lumMod val="40000"/>
              <a:lumOff val="60000"/>
            </a:schemeClr>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DO</a:t>
            </a:r>
            <a:endParaRPr lang="en-US" sz="1600" b="1" dirty="0">
              <a:solidFill>
                <a:schemeClr val="tx1">
                  <a:lumMod val="65000"/>
                  <a:lumOff val="35000"/>
                </a:schemeClr>
              </a:solidFill>
              <a:latin typeface="Arial"/>
              <a:ea typeface="Arial"/>
              <a:cs typeface="Arial"/>
              <a:sym typeface="Arial"/>
            </a:endParaRPr>
          </a:p>
        </p:txBody>
      </p:sp>
      <p:sp>
        <p:nvSpPr>
          <p:cNvPr id="13" name="Google Shape;197;p7">
            <a:extLst>
              <a:ext uri="{FF2B5EF4-FFF2-40B4-BE49-F238E27FC236}">
                <a16:creationId xmlns:a16="http://schemas.microsoft.com/office/drawing/2014/main" id="{C4EC4069-AD25-B0A2-E164-561DA3776558}"/>
              </a:ext>
            </a:extLst>
          </p:cNvPr>
          <p:cNvSpPr/>
          <p:nvPr/>
        </p:nvSpPr>
        <p:spPr>
          <a:xfrm>
            <a:off x="6659251" y="4086195"/>
            <a:ext cx="1847273" cy="609600"/>
          </a:xfrm>
          <a:prstGeom prst="flowChartTerminator">
            <a:avLst/>
          </a:prstGeom>
          <a:solidFill>
            <a:schemeClr val="accent5">
              <a:lumMod val="40000"/>
              <a:lumOff val="60000"/>
            </a:schemeClr>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CHECK</a:t>
            </a:r>
            <a:endParaRPr lang="en-US" sz="1600" b="1" dirty="0">
              <a:solidFill>
                <a:schemeClr val="tx1">
                  <a:lumMod val="65000"/>
                  <a:lumOff val="35000"/>
                </a:schemeClr>
              </a:solidFill>
              <a:latin typeface="Arial"/>
              <a:ea typeface="Arial"/>
              <a:cs typeface="Arial"/>
              <a:sym typeface="Arial"/>
            </a:endParaRPr>
          </a:p>
        </p:txBody>
      </p:sp>
      <p:sp>
        <p:nvSpPr>
          <p:cNvPr id="15" name="Google Shape;189;p7">
            <a:extLst>
              <a:ext uri="{FF2B5EF4-FFF2-40B4-BE49-F238E27FC236}">
                <a16:creationId xmlns:a16="http://schemas.microsoft.com/office/drawing/2014/main" id="{79680847-2198-3F12-745B-F56B6E207BEE}"/>
              </a:ext>
            </a:extLst>
          </p:cNvPr>
          <p:cNvSpPr/>
          <p:nvPr/>
        </p:nvSpPr>
        <p:spPr>
          <a:xfrm>
            <a:off x="9184970" y="4390996"/>
            <a:ext cx="2651760" cy="1906771"/>
          </a:xfrm>
          <a:prstGeom prst="roundRect">
            <a:avLst>
              <a:gd name="adj" fmla="val 7905"/>
            </a:avLst>
          </a:prstGeom>
          <a:solidFill>
            <a:schemeClr val="accent2">
              <a:lumMod val="40000"/>
              <a:lumOff val="60000"/>
            </a:schemeClr>
          </a:solidFill>
          <a:ln>
            <a:noFill/>
          </a:ln>
        </p:spPr>
        <p:txBody>
          <a:bodyPr spcFirstLastPara="1" wrap="square" lIns="274300" tIns="548625" rIns="274300" bIns="182875" anchor="t" anchorCtr="0">
            <a:noAutofit/>
          </a:bodyPr>
          <a:lstStyle/>
          <a:p>
            <a:pPr marL="285750" marR="0" lvl="0" indent="-285750" algn="l" rtl="0">
              <a:lnSpc>
                <a:spcPct val="100000"/>
              </a:lnSpc>
              <a:spcBef>
                <a:spcPts val="0"/>
              </a:spcBef>
              <a:spcAft>
                <a:spcPts val="0"/>
              </a:spcAft>
              <a:buClr>
                <a:schemeClr val="lt1"/>
              </a:buClr>
              <a:buSzPts val="1600"/>
              <a:buFont typeface="Arial"/>
              <a:buChar char="•"/>
            </a:pPr>
            <a:r>
              <a:rPr lang="en-US" sz="1200" b="0" dirty="0">
                <a:solidFill>
                  <a:schemeClr val="tx1">
                    <a:lumMod val="65000"/>
                    <a:lumOff val="35000"/>
                  </a:schemeClr>
                </a:solidFill>
                <a:latin typeface="Century Gothic"/>
                <a:ea typeface="Century Gothic"/>
                <a:cs typeface="Century Gothic"/>
                <a:sym typeface="Century Gothic"/>
              </a:rPr>
              <a:t>Sample text</a:t>
            </a:r>
            <a:endParaRPr sz="1200" dirty="0">
              <a:solidFill>
                <a:schemeClr val="tx1">
                  <a:lumMod val="65000"/>
                  <a:lumOff val="35000"/>
                </a:schemeClr>
              </a:solidFill>
            </a:endParaRPr>
          </a:p>
          <a:p>
            <a:pPr marL="285750" marR="0" lvl="0" indent="-184150" algn="l" rtl="0">
              <a:lnSpc>
                <a:spcPct val="100000"/>
              </a:lnSpc>
              <a:spcBef>
                <a:spcPts val="0"/>
              </a:spcBef>
              <a:spcAft>
                <a:spcPts val="0"/>
              </a:spcAft>
              <a:buClr>
                <a:schemeClr val="lt1"/>
              </a:buClr>
              <a:buSzPts val="1600"/>
              <a:buFont typeface="Arial"/>
              <a:buNone/>
            </a:pPr>
            <a:endParaRPr sz="1200" b="0" dirty="0">
              <a:solidFill>
                <a:schemeClr val="tx1">
                  <a:lumMod val="65000"/>
                  <a:lumOff val="35000"/>
                </a:schemeClr>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200" b="0" dirty="0">
                <a:solidFill>
                  <a:schemeClr val="tx1">
                    <a:lumMod val="65000"/>
                    <a:lumOff val="35000"/>
                  </a:schemeClr>
                </a:solidFill>
                <a:latin typeface="Century Gothic"/>
                <a:ea typeface="Century Gothic"/>
                <a:cs typeface="Century Gothic"/>
                <a:sym typeface="Century Gothic"/>
              </a:rPr>
              <a:t>Sample text</a:t>
            </a:r>
            <a:endParaRPr sz="1200" dirty="0">
              <a:solidFill>
                <a:schemeClr val="tx1">
                  <a:lumMod val="65000"/>
                  <a:lumOff val="35000"/>
                </a:schemeClr>
              </a:solidFill>
            </a:endParaRPr>
          </a:p>
          <a:p>
            <a:pPr marL="285750" marR="0" lvl="0" indent="-184150" algn="l" rtl="0">
              <a:lnSpc>
                <a:spcPct val="100000"/>
              </a:lnSpc>
              <a:spcBef>
                <a:spcPts val="0"/>
              </a:spcBef>
              <a:spcAft>
                <a:spcPts val="0"/>
              </a:spcAft>
              <a:buClr>
                <a:schemeClr val="lt1"/>
              </a:buClr>
              <a:buSzPts val="1600"/>
              <a:buFont typeface="Arial"/>
              <a:buNone/>
            </a:pPr>
            <a:endParaRPr sz="1200" dirty="0">
              <a:solidFill>
                <a:schemeClr val="tx1">
                  <a:lumMod val="65000"/>
                  <a:lumOff val="35000"/>
                </a:schemeClr>
              </a:solidFill>
              <a:latin typeface="Century Gothic"/>
              <a:ea typeface="Century Gothic"/>
              <a:cs typeface="Century Gothic"/>
              <a:sym typeface="Century Gothic"/>
            </a:endParaRPr>
          </a:p>
          <a:p>
            <a:pPr marL="285750" marR="0" lvl="0" indent="-285750" algn="l" rtl="0">
              <a:lnSpc>
                <a:spcPct val="100000"/>
              </a:lnSpc>
              <a:spcBef>
                <a:spcPts val="0"/>
              </a:spcBef>
              <a:spcAft>
                <a:spcPts val="0"/>
              </a:spcAft>
              <a:buClr>
                <a:schemeClr val="lt1"/>
              </a:buClr>
              <a:buSzPts val="1600"/>
              <a:buFont typeface="Arial"/>
              <a:buChar char="•"/>
            </a:pPr>
            <a:r>
              <a:rPr lang="en-US" sz="1200" b="0" dirty="0">
                <a:solidFill>
                  <a:schemeClr val="tx1">
                    <a:lumMod val="65000"/>
                    <a:lumOff val="35000"/>
                  </a:schemeClr>
                </a:solidFill>
                <a:latin typeface="Century Gothic"/>
                <a:ea typeface="Century Gothic"/>
                <a:cs typeface="Century Gothic"/>
                <a:sym typeface="Century Gothic"/>
              </a:rPr>
              <a:t>Sample text</a:t>
            </a:r>
            <a:endParaRPr sz="1200" dirty="0">
              <a:solidFill>
                <a:schemeClr val="tx1">
                  <a:lumMod val="65000"/>
                  <a:lumOff val="35000"/>
                </a:schemeClr>
              </a:solidFill>
            </a:endParaRPr>
          </a:p>
        </p:txBody>
      </p:sp>
      <p:sp>
        <p:nvSpPr>
          <p:cNvPr id="18" name="Google Shape;197;p7">
            <a:extLst>
              <a:ext uri="{FF2B5EF4-FFF2-40B4-BE49-F238E27FC236}">
                <a16:creationId xmlns:a16="http://schemas.microsoft.com/office/drawing/2014/main" id="{3AEB693D-ABF8-39EF-D137-058CC3616535}"/>
              </a:ext>
            </a:extLst>
          </p:cNvPr>
          <p:cNvSpPr/>
          <p:nvPr/>
        </p:nvSpPr>
        <p:spPr>
          <a:xfrm>
            <a:off x="9587214" y="4086195"/>
            <a:ext cx="1847273" cy="609600"/>
          </a:xfrm>
          <a:prstGeom prst="flowChartTerminator">
            <a:avLst/>
          </a:prstGeom>
          <a:solidFill>
            <a:schemeClr val="accent2">
              <a:lumMod val="40000"/>
              <a:lumOff val="60000"/>
            </a:schemeClr>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600" b="1" dirty="0">
                <a:solidFill>
                  <a:schemeClr val="tx1">
                    <a:lumMod val="65000"/>
                    <a:lumOff val="35000"/>
                  </a:schemeClr>
                </a:solidFill>
                <a:latin typeface="Century Gothic"/>
                <a:ea typeface="Century Gothic"/>
                <a:cs typeface="Century Gothic"/>
                <a:sym typeface="Century Gothic"/>
              </a:rPr>
              <a:t>ACT</a:t>
            </a:r>
            <a:endParaRPr lang="en-US" sz="1600" b="1" dirty="0">
              <a:solidFill>
                <a:schemeClr val="tx1">
                  <a:lumMod val="65000"/>
                  <a:lumOff val="35000"/>
                </a:schemeClr>
              </a:solidFill>
              <a:latin typeface="Arial"/>
              <a:ea typeface="Arial"/>
              <a:cs typeface="Arial"/>
              <a:sym typeface="Arial"/>
            </a:endParaRPr>
          </a:p>
        </p:txBody>
      </p:sp>
      <p:sp>
        <p:nvSpPr>
          <p:cNvPr id="19" name="Rounded Rectangle 18">
            <a:extLst>
              <a:ext uri="{FF2B5EF4-FFF2-40B4-BE49-F238E27FC236}">
                <a16:creationId xmlns:a16="http://schemas.microsoft.com/office/drawing/2014/main" id="{FAC65485-76F4-EA58-2818-79549BFA9BB9}"/>
              </a:ext>
            </a:extLst>
          </p:cNvPr>
          <p:cNvSpPr/>
          <p:nvPr/>
        </p:nvSpPr>
        <p:spPr>
          <a:xfrm>
            <a:off x="4290456" y="1333410"/>
            <a:ext cx="3657600" cy="1188720"/>
          </a:xfrm>
          <a:prstGeom prst="roundRect">
            <a:avLst>
              <a:gd name="adj" fmla="val 9023"/>
            </a:avLst>
          </a:prstGeom>
          <a:solidFill>
            <a:srgbClr val="CCCFF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7E79"/>
              </a:solidFill>
            </a:endParaRPr>
          </a:p>
        </p:txBody>
      </p:sp>
      <p:sp>
        <p:nvSpPr>
          <p:cNvPr id="20" name="TextBox 19">
            <a:extLst>
              <a:ext uri="{FF2B5EF4-FFF2-40B4-BE49-F238E27FC236}">
                <a16:creationId xmlns:a16="http://schemas.microsoft.com/office/drawing/2014/main" id="{B9862B30-F684-0EA0-00D4-5899990B9CE3}"/>
              </a:ext>
            </a:extLst>
          </p:cNvPr>
          <p:cNvSpPr txBox="1"/>
          <p:nvPr/>
        </p:nvSpPr>
        <p:spPr>
          <a:xfrm>
            <a:off x="4437960" y="1448757"/>
            <a:ext cx="3383280" cy="584775"/>
          </a:xfrm>
          <a:prstGeom prst="rect">
            <a:avLst/>
          </a:prstGeom>
          <a:noFill/>
        </p:spPr>
        <p:txBody>
          <a:bodyPr wrap="square" rtlCol="0">
            <a:spAutoFit/>
          </a:bodyPr>
          <a:lstStyle/>
          <a:p>
            <a:r>
              <a:rPr lang="en-US" sz="1600" b="1" dirty="0">
                <a:solidFill>
                  <a:schemeClr val="tx1">
                    <a:lumMod val="65000"/>
                    <a:lumOff val="35000"/>
                  </a:schemeClr>
                </a:solidFill>
                <a:latin typeface="Century Gothic" panose="020B0502020202020204" pitchFamily="34" charset="0"/>
              </a:rPr>
              <a:t>CURRENT STATE</a:t>
            </a:r>
          </a:p>
          <a:p>
            <a:pPr>
              <a:spcBef>
                <a:spcPts val="600"/>
              </a:spcBef>
            </a:pPr>
            <a:r>
              <a:rPr lang="en-US" sz="1100" dirty="0">
                <a:solidFill>
                  <a:schemeClr val="tx1">
                    <a:lumMod val="65000"/>
                    <a:lumOff val="35000"/>
                  </a:schemeClr>
                </a:solidFill>
                <a:latin typeface="Century Gothic" panose="020B0502020202020204" pitchFamily="34" charset="0"/>
              </a:rPr>
              <a:t>Description</a:t>
            </a:r>
          </a:p>
        </p:txBody>
      </p:sp>
      <p:sp>
        <p:nvSpPr>
          <p:cNvPr id="23" name="Rounded Rectangle 22">
            <a:extLst>
              <a:ext uri="{FF2B5EF4-FFF2-40B4-BE49-F238E27FC236}">
                <a16:creationId xmlns:a16="http://schemas.microsoft.com/office/drawing/2014/main" id="{2742F91C-1DC0-160D-5C88-E3D96B0B5746}"/>
              </a:ext>
            </a:extLst>
          </p:cNvPr>
          <p:cNvSpPr/>
          <p:nvPr/>
        </p:nvSpPr>
        <p:spPr>
          <a:xfrm>
            <a:off x="8179831" y="1333410"/>
            <a:ext cx="3657600" cy="1188720"/>
          </a:xfrm>
          <a:prstGeom prst="roundRect">
            <a:avLst>
              <a:gd name="adj" fmla="val 9023"/>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7E79"/>
              </a:solidFill>
            </a:endParaRPr>
          </a:p>
        </p:txBody>
      </p:sp>
      <p:sp>
        <p:nvSpPr>
          <p:cNvPr id="24" name="TextBox 23">
            <a:extLst>
              <a:ext uri="{FF2B5EF4-FFF2-40B4-BE49-F238E27FC236}">
                <a16:creationId xmlns:a16="http://schemas.microsoft.com/office/drawing/2014/main" id="{8A755D0A-B351-7D24-EFB7-C0274845C0C3}"/>
              </a:ext>
            </a:extLst>
          </p:cNvPr>
          <p:cNvSpPr txBox="1"/>
          <p:nvPr/>
        </p:nvSpPr>
        <p:spPr>
          <a:xfrm>
            <a:off x="8327335" y="1448757"/>
            <a:ext cx="3383280" cy="584775"/>
          </a:xfrm>
          <a:prstGeom prst="rect">
            <a:avLst/>
          </a:prstGeom>
          <a:noFill/>
        </p:spPr>
        <p:txBody>
          <a:bodyPr wrap="square" rtlCol="0">
            <a:spAutoFit/>
          </a:bodyPr>
          <a:lstStyle/>
          <a:p>
            <a:r>
              <a:rPr lang="en-US" sz="1600" b="1" dirty="0">
                <a:solidFill>
                  <a:schemeClr val="tx1">
                    <a:lumMod val="65000"/>
                    <a:lumOff val="35000"/>
                  </a:schemeClr>
                </a:solidFill>
                <a:latin typeface="Century Gothic" panose="020B0502020202020204" pitchFamily="34" charset="0"/>
              </a:rPr>
              <a:t>TARGET STATE</a:t>
            </a:r>
          </a:p>
          <a:p>
            <a:pPr>
              <a:spcBef>
                <a:spcPts val="600"/>
              </a:spcBef>
            </a:pPr>
            <a:r>
              <a:rPr lang="en-US" sz="1100" dirty="0">
                <a:solidFill>
                  <a:schemeClr val="tx1">
                    <a:lumMod val="65000"/>
                    <a:lumOff val="35000"/>
                  </a:schemeClr>
                </a:solidFill>
                <a:latin typeface="Century Gothic" panose="020B0502020202020204" pitchFamily="34" charset="0"/>
              </a:rPr>
              <a:t>Description</a:t>
            </a:r>
          </a:p>
        </p:txBody>
      </p:sp>
      <p:sp>
        <p:nvSpPr>
          <p:cNvPr id="25" name="Rounded Rectangle 24">
            <a:extLst>
              <a:ext uri="{FF2B5EF4-FFF2-40B4-BE49-F238E27FC236}">
                <a16:creationId xmlns:a16="http://schemas.microsoft.com/office/drawing/2014/main" id="{C2D9DE92-22A6-A235-5A0F-68E42A94E74D}"/>
              </a:ext>
            </a:extLst>
          </p:cNvPr>
          <p:cNvSpPr/>
          <p:nvPr/>
        </p:nvSpPr>
        <p:spPr>
          <a:xfrm>
            <a:off x="401082" y="2696411"/>
            <a:ext cx="3657600" cy="1188720"/>
          </a:xfrm>
          <a:prstGeom prst="roundRect">
            <a:avLst>
              <a:gd name="adj" fmla="val 9023"/>
            </a:avLst>
          </a:prstGeom>
          <a:solidFill>
            <a:srgbClr val="F1DC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7E79"/>
              </a:solidFill>
            </a:endParaRPr>
          </a:p>
        </p:txBody>
      </p:sp>
      <p:sp>
        <p:nvSpPr>
          <p:cNvPr id="26" name="TextBox 25">
            <a:extLst>
              <a:ext uri="{FF2B5EF4-FFF2-40B4-BE49-F238E27FC236}">
                <a16:creationId xmlns:a16="http://schemas.microsoft.com/office/drawing/2014/main" id="{26110FB6-66A6-20A1-4D91-6115729DF051}"/>
              </a:ext>
            </a:extLst>
          </p:cNvPr>
          <p:cNvSpPr txBox="1"/>
          <p:nvPr/>
        </p:nvSpPr>
        <p:spPr>
          <a:xfrm>
            <a:off x="548586" y="2811758"/>
            <a:ext cx="3383280" cy="600164"/>
          </a:xfrm>
          <a:prstGeom prst="rect">
            <a:avLst/>
          </a:prstGeom>
          <a:noFill/>
        </p:spPr>
        <p:txBody>
          <a:bodyPr wrap="square" rtlCol="0">
            <a:spAutoFit/>
          </a:bodyPr>
          <a:lstStyle/>
          <a:p>
            <a:r>
              <a:rPr lang="en-US" sz="1600" b="1" dirty="0">
                <a:solidFill>
                  <a:schemeClr val="tx1">
                    <a:lumMod val="65000"/>
                    <a:lumOff val="35000"/>
                  </a:schemeClr>
                </a:solidFill>
                <a:latin typeface="Century Gothic" panose="020B0502020202020204" pitchFamily="34" charset="0"/>
              </a:rPr>
              <a:t>ROOT CAUSES</a:t>
            </a:r>
          </a:p>
          <a:p>
            <a:pPr>
              <a:spcBef>
                <a:spcPts val="600"/>
              </a:spcBef>
            </a:pPr>
            <a:r>
              <a:rPr lang="en-US" sz="1200" dirty="0">
                <a:solidFill>
                  <a:schemeClr val="tx1">
                    <a:lumMod val="65000"/>
                    <a:lumOff val="35000"/>
                  </a:schemeClr>
                </a:solidFill>
                <a:latin typeface="Century Gothic" panose="020B0502020202020204" pitchFamily="34" charset="0"/>
              </a:rPr>
              <a:t>Description</a:t>
            </a:r>
          </a:p>
        </p:txBody>
      </p:sp>
      <p:sp>
        <p:nvSpPr>
          <p:cNvPr id="27" name="Rounded Rectangle 26">
            <a:extLst>
              <a:ext uri="{FF2B5EF4-FFF2-40B4-BE49-F238E27FC236}">
                <a16:creationId xmlns:a16="http://schemas.microsoft.com/office/drawing/2014/main" id="{D143F460-B185-C7A6-D55F-157EF0C60766}"/>
              </a:ext>
            </a:extLst>
          </p:cNvPr>
          <p:cNvSpPr/>
          <p:nvPr/>
        </p:nvSpPr>
        <p:spPr>
          <a:xfrm>
            <a:off x="4290456" y="2696411"/>
            <a:ext cx="3657600" cy="1188720"/>
          </a:xfrm>
          <a:prstGeom prst="roundRect">
            <a:avLst>
              <a:gd name="adj" fmla="val 9023"/>
            </a:avLst>
          </a:prstGeom>
          <a:solidFill>
            <a:srgbClr val="BFEAE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7E79"/>
              </a:solidFill>
            </a:endParaRPr>
          </a:p>
        </p:txBody>
      </p:sp>
      <p:sp>
        <p:nvSpPr>
          <p:cNvPr id="28" name="TextBox 27">
            <a:extLst>
              <a:ext uri="{FF2B5EF4-FFF2-40B4-BE49-F238E27FC236}">
                <a16:creationId xmlns:a16="http://schemas.microsoft.com/office/drawing/2014/main" id="{096EE4F6-A346-76B0-EAB3-6C4472BC9447}"/>
              </a:ext>
            </a:extLst>
          </p:cNvPr>
          <p:cNvSpPr txBox="1"/>
          <p:nvPr/>
        </p:nvSpPr>
        <p:spPr>
          <a:xfrm>
            <a:off x="4437960" y="2811758"/>
            <a:ext cx="3383280" cy="584775"/>
          </a:xfrm>
          <a:prstGeom prst="rect">
            <a:avLst/>
          </a:prstGeom>
          <a:noFill/>
        </p:spPr>
        <p:txBody>
          <a:bodyPr wrap="square" rtlCol="0">
            <a:spAutoFit/>
          </a:bodyPr>
          <a:lstStyle/>
          <a:p>
            <a:r>
              <a:rPr lang="en-US" sz="1600" b="1" dirty="0">
                <a:solidFill>
                  <a:schemeClr val="tx1">
                    <a:lumMod val="65000"/>
                    <a:lumOff val="35000"/>
                  </a:schemeClr>
                </a:solidFill>
                <a:latin typeface="Century Gothic" panose="020B0502020202020204" pitchFamily="34" charset="0"/>
              </a:rPr>
              <a:t>ACTION PLAN</a:t>
            </a:r>
          </a:p>
          <a:p>
            <a:pPr>
              <a:spcBef>
                <a:spcPts val="600"/>
              </a:spcBef>
            </a:pPr>
            <a:r>
              <a:rPr lang="en-US" sz="1100" dirty="0">
                <a:solidFill>
                  <a:schemeClr val="tx1">
                    <a:lumMod val="65000"/>
                    <a:lumOff val="35000"/>
                  </a:schemeClr>
                </a:solidFill>
                <a:latin typeface="Century Gothic" panose="020B0502020202020204" pitchFamily="34" charset="0"/>
              </a:rPr>
              <a:t>Description</a:t>
            </a:r>
          </a:p>
        </p:txBody>
      </p:sp>
      <p:sp>
        <p:nvSpPr>
          <p:cNvPr id="29" name="Rounded Rectangle 28">
            <a:extLst>
              <a:ext uri="{FF2B5EF4-FFF2-40B4-BE49-F238E27FC236}">
                <a16:creationId xmlns:a16="http://schemas.microsoft.com/office/drawing/2014/main" id="{D2C5AEE7-4B09-BBD4-0E77-F13F250BB885}"/>
              </a:ext>
            </a:extLst>
          </p:cNvPr>
          <p:cNvSpPr/>
          <p:nvPr/>
        </p:nvSpPr>
        <p:spPr>
          <a:xfrm>
            <a:off x="8179831" y="2696411"/>
            <a:ext cx="3657600" cy="1188720"/>
          </a:xfrm>
          <a:prstGeom prst="roundRect">
            <a:avLst>
              <a:gd name="adj" fmla="val 9023"/>
            </a:avLst>
          </a:prstGeom>
          <a:solidFill>
            <a:srgbClr val="DAEF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7E79"/>
              </a:solidFill>
            </a:endParaRPr>
          </a:p>
        </p:txBody>
      </p:sp>
      <p:sp>
        <p:nvSpPr>
          <p:cNvPr id="30" name="TextBox 29">
            <a:extLst>
              <a:ext uri="{FF2B5EF4-FFF2-40B4-BE49-F238E27FC236}">
                <a16:creationId xmlns:a16="http://schemas.microsoft.com/office/drawing/2014/main" id="{482DD05F-D528-7BF5-7C57-3DA15356A2D9}"/>
              </a:ext>
            </a:extLst>
          </p:cNvPr>
          <p:cNvSpPr txBox="1"/>
          <p:nvPr/>
        </p:nvSpPr>
        <p:spPr>
          <a:xfrm>
            <a:off x="8327335" y="2811758"/>
            <a:ext cx="3383280" cy="584775"/>
          </a:xfrm>
          <a:prstGeom prst="rect">
            <a:avLst/>
          </a:prstGeom>
          <a:noFill/>
        </p:spPr>
        <p:txBody>
          <a:bodyPr wrap="square" rtlCol="0">
            <a:spAutoFit/>
          </a:bodyPr>
          <a:lstStyle/>
          <a:p>
            <a:r>
              <a:rPr lang="en-US" sz="1600" b="1" dirty="0">
                <a:solidFill>
                  <a:schemeClr val="tx1">
                    <a:lumMod val="65000"/>
                    <a:lumOff val="35000"/>
                  </a:schemeClr>
                </a:solidFill>
                <a:latin typeface="Century Gothic" panose="020B0502020202020204" pitchFamily="34" charset="0"/>
              </a:rPr>
              <a:t>FOLLOW-UP</a:t>
            </a:r>
          </a:p>
          <a:p>
            <a:pPr>
              <a:spcBef>
                <a:spcPts val="600"/>
              </a:spcBef>
            </a:pPr>
            <a:r>
              <a:rPr lang="en-US" sz="1100" dirty="0">
                <a:solidFill>
                  <a:schemeClr val="tx1">
                    <a:lumMod val="65000"/>
                    <a:lumOff val="35000"/>
                  </a:schemeClr>
                </a:solidFill>
                <a:latin typeface="Century Gothic" panose="020B0502020202020204" pitchFamily="34" charset="0"/>
              </a:rPr>
              <a:t>Description</a:t>
            </a:r>
          </a:p>
        </p:txBody>
      </p:sp>
      <p:graphicFrame>
        <p:nvGraphicFramePr>
          <p:cNvPr id="34" name="Table 33">
            <a:extLst>
              <a:ext uri="{FF2B5EF4-FFF2-40B4-BE49-F238E27FC236}">
                <a16:creationId xmlns:a16="http://schemas.microsoft.com/office/drawing/2014/main" id="{A0B27121-F812-DF93-F0DC-4294E92BDC91}"/>
              </a:ext>
            </a:extLst>
          </p:cNvPr>
          <p:cNvGraphicFramePr>
            <a:graphicFrameLocks noGrp="1"/>
          </p:cNvGraphicFramePr>
          <p:nvPr>
            <p:extLst>
              <p:ext uri="{D42A27DB-BD31-4B8C-83A1-F6EECF244321}">
                <p14:modId xmlns:p14="http://schemas.microsoft.com/office/powerpoint/2010/main" val="142903692"/>
              </p:ext>
            </p:extLst>
          </p:nvPr>
        </p:nvGraphicFramePr>
        <p:xfrm>
          <a:off x="414600" y="363589"/>
          <a:ext cx="7498080" cy="755505"/>
        </p:xfrm>
        <a:graphic>
          <a:graphicData uri="http://schemas.openxmlformats.org/drawingml/2006/table">
            <a:tbl>
              <a:tblPr firstRow="1" bandRow="1">
                <a:tableStyleId>{5C22544A-7EE6-4342-B048-85BDC9FD1C3A}</a:tableStyleId>
              </a:tblPr>
              <a:tblGrid>
                <a:gridCol w="1188720">
                  <a:extLst>
                    <a:ext uri="{9D8B030D-6E8A-4147-A177-3AD203B41FA5}">
                      <a16:colId xmlns:a16="http://schemas.microsoft.com/office/drawing/2014/main" val="1672129667"/>
                    </a:ext>
                  </a:extLst>
                </a:gridCol>
                <a:gridCol w="4206240">
                  <a:extLst>
                    <a:ext uri="{9D8B030D-6E8A-4147-A177-3AD203B41FA5}">
                      <a16:colId xmlns:a16="http://schemas.microsoft.com/office/drawing/2014/main" val="602210714"/>
                    </a:ext>
                  </a:extLst>
                </a:gridCol>
                <a:gridCol w="1051560">
                  <a:extLst>
                    <a:ext uri="{9D8B030D-6E8A-4147-A177-3AD203B41FA5}">
                      <a16:colId xmlns:a16="http://schemas.microsoft.com/office/drawing/2014/main" val="1817390762"/>
                    </a:ext>
                  </a:extLst>
                </a:gridCol>
                <a:gridCol w="1051560">
                  <a:extLst>
                    <a:ext uri="{9D8B030D-6E8A-4147-A177-3AD203B41FA5}">
                      <a16:colId xmlns:a16="http://schemas.microsoft.com/office/drawing/2014/main" val="1546263835"/>
                    </a:ext>
                  </a:extLst>
                </a:gridCol>
              </a:tblGrid>
              <a:tr h="380271">
                <a:tc>
                  <a:txBody>
                    <a:bodyPr/>
                    <a:lstStyle/>
                    <a:p>
                      <a:pPr algn="r">
                        <a:lnSpc>
                          <a:spcPct val="100000"/>
                        </a:lnSpc>
                      </a:pPr>
                      <a:r>
                        <a:rPr lang="en-US" sz="1000" dirty="0">
                          <a:solidFill>
                            <a:schemeClr val="bg1"/>
                          </a:solidFill>
                          <a:latin typeface="Century Gothic" panose="020B0502020202020204" pitchFamily="34" charset="0"/>
                        </a:rPr>
                        <a:t>PROJECT NAME</a:t>
                      </a:r>
                    </a:p>
                  </a:txBody>
                  <a:tcPr anchor="ctr">
                    <a:lnL w="3175"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nSpc>
                          <a:spcPct val="100000"/>
                        </a:lnSpc>
                      </a:pPr>
                      <a:r>
                        <a:rPr lang="en-US" sz="1100" b="0" dirty="0">
                          <a:solidFill>
                            <a:schemeClr val="tx1"/>
                          </a:solidFill>
                          <a:latin typeface="Century Gothic" panose="020B0502020202020204" pitchFamily="34" charset="0"/>
                        </a:rPr>
                        <a:t>Project Name</a:t>
                      </a:r>
                    </a:p>
                  </a:txBody>
                  <a:tcPr anchor="ctr">
                    <a:lnL w="3175" cap="flat" cmpd="sng" algn="ctr">
                      <a:solidFill>
                        <a:schemeClr val="tx1">
                          <a:lumMod val="65000"/>
                          <a:lumOff val="35000"/>
                        </a:schemeClr>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noFill/>
                  </a:tcPr>
                </a:tc>
                <a:tc>
                  <a:txBody>
                    <a:bodyPr/>
                    <a:lstStyle/>
                    <a:p>
                      <a:pPr algn="ctr">
                        <a:lnSpc>
                          <a:spcPct val="100000"/>
                        </a:lnSpc>
                      </a:pPr>
                      <a:r>
                        <a:rPr lang="en-US" sz="1000" dirty="0">
                          <a:solidFill>
                            <a:schemeClr val="bg1"/>
                          </a:solidFill>
                          <a:latin typeface="Century Gothic" panose="020B0502020202020204" pitchFamily="34" charset="0"/>
                        </a:rPr>
                        <a:t>START DATE</a:t>
                      </a:r>
                    </a:p>
                  </a:txBody>
                  <a:tcPr anchor="ctr">
                    <a:lnL w="3175" cap="flat" cmpd="sng" algn="ctr">
                      <a:solidFill>
                        <a:schemeClr val="tx1">
                          <a:lumMod val="65000"/>
                          <a:lumOff val="35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002060"/>
                    </a:solidFill>
                  </a:tcPr>
                </a:tc>
                <a:tc>
                  <a:txBody>
                    <a:bodyPr/>
                    <a:lstStyle/>
                    <a:p>
                      <a:pPr algn="ctr">
                        <a:lnSpc>
                          <a:spcPct val="100000"/>
                        </a:lnSpc>
                      </a:pPr>
                      <a:r>
                        <a:rPr lang="en-US" sz="1000" dirty="0">
                          <a:solidFill>
                            <a:schemeClr val="bg1"/>
                          </a:solidFill>
                          <a:latin typeface="Century Gothic" panose="020B0502020202020204" pitchFamily="34" charset="0"/>
                        </a:rPr>
                        <a:t>END DATE</a:t>
                      </a:r>
                    </a:p>
                  </a:txBody>
                  <a:tcPr anchor="ctr">
                    <a:lnL w="12700" cap="flat" cmpd="sng" algn="ctr">
                      <a:solidFill>
                        <a:schemeClr val="bg1"/>
                      </a:solid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3175" cap="flat" cmpd="sng" algn="ctr">
                      <a:solidFill>
                        <a:schemeClr val="tx1">
                          <a:lumMod val="65000"/>
                          <a:lumOff val="35000"/>
                        </a:schemeClr>
                      </a:solidFill>
                      <a:prstDash val="solid"/>
                      <a:round/>
                      <a:headEnd type="none" w="med" len="med"/>
                      <a:tailEnd type="none" w="med" len="med"/>
                    </a:lnB>
                    <a:solidFill>
                      <a:srgbClr val="002060"/>
                    </a:solidFill>
                  </a:tcPr>
                </a:tc>
                <a:extLst>
                  <a:ext uri="{0D108BD9-81ED-4DB2-BD59-A6C34878D82A}">
                    <a16:rowId xmlns:a16="http://schemas.microsoft.com/office/drawing/2014/main" val="350915962"/>
                  </a:ext>
                </a:extLst>
              </a:tr>
              <a:tr h="375234">
                <a:tc>
                  <a:txBody>
                    <a:bodyPr/>
                    <a:lstStyle/>
                    <a:p>
                      <a:pPr algn="r">
                        <a:lnSpc>
                          <a:spcPct val="100000"/>
                        </a:lnSpc>
                      </a:pPr>
                      <a:r>
                        <a:rPr lang="en-US" sz="1000" b="1" kern="1200" dirty="0">
                          <a:solidFill>
                            <a:schemeClr val="bg1"/>
                          </a:solidFill>
                          <a:latin typeface="Century Gothic" panose="020B0502020202020204" pitchFamily="34" charset="0"/>
                          <a:ea typeface="+mn-ea"/>
                          <a:cs typeface="+mn-cs"/>
                        </a:rPr>
                        <a:t>PROJECT LEAD</a:t>
                      </a:r>
                    </a:p>
                  </a:txBody>
                  <a:tcPr anchor="ctr">
                    <a:lnL w="6350" cap="flat" cmpd="sng" algn="ctr">
                      <a:noFill/>
                      <a:prstDash val="solid"/>
                      <a:round/>
                      <a:headEnd type="none" w="med" len="med"/>
                      <a:tailEnd type="none" w="med" len="med"/>
                    </a:lnL>
                    <a:lnR w="3175" cap="flat" cmpd="sng" algn="ctr">
                      <a:solidFill>
                        <a:schemeClr val="tx1">
                          <a:lumMod val="65000"/>
                          <a:lumOff val="3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p>
                      <a:pPr>
                        <a:lnSpc>
                          <a:spcPct val="100000"/>
                        </a:lnSpc>
                      </a:pPr>
                      <a:r>
                        <a:rPr lang="en-US" sz="1100" dirty="0">
                          <a:solidFill>
                            <a:schemeClr val="tx1"/>
                          </a:solidFill>
                          <a:latin typeface="Century Gothic" panose="020B0502020202020204" pitchFamily="34" charset="0"/>
                        </a:rPr>
                        <a:t>Name</a:t>
                      </a:r>
                    </a:p>
                  </a:txBody>
                  <a:tcPr anchor="ctr">
                    <a:lnL w="3175" cap="flat" cmpd="sng" algn="ctr">
                      <a:solidFill>
                        <a:schemeClr val="tx1">
                          <a:lumMod val="65000"/>
                          <a:lumOff val="3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lnSpc>
                          <a:spcPct val="100000"/>
                        </a:lnSpc>
                      </a:pPr>
                      <a:r>
                        <a:rPr lang="en-US" sz="1000" dirty="0">
                          <a:solidFill>
                            <a:schemeClr val="tx1"/>
                          </a:solidFill>
                          <a:latin typeface="Century Gothic" panose="020B0502020202020204" pitchFamily="34" charset="0"/>
                        </a:rPr>
                        <a:t>XX/XX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a:lnSpc>
                          <a:spcPct val="100000"/>
                        </a:lnSpc>
                      </a:pPr>
                      <a:r>
                        <a:rPr lang="en-US" sz="1000" dirty="0">
                          <a:solidFill>
                            <a:schemeClr val="tx1"/>
                          </a:solidFill>
                          <a:latin typeface="Century Gothic" panose="020B0502020202020204" pitchFamily="34" charset="0"/>
                        </a:rPr>
                        <a:t>XX/XX</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3175" cap="flat" cmpd="sng" algn="ctr">
                      <a:solidFill>
                        <a:schemeClr val="tx1">
                          <a:lumMod val="65000"/>
                          <a:lumOff val="3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965858687"/>
                  </a:ext>
                </a:extLst>
              </a:tr>
            </a:tbl>
          </a:graphicData>
        </a:graphic>
      </p:graphicFrame>
      <p:sp>
        <p:nvSpPr>
          <p:cNvPr id="3" name="Google Shape;90;p1">
            <a:extLst>
              <a:ext uri="{FF2B5EF4-FFF2-40B4-BE49-F238E27FC236}">
                <a16:creationId xmlns:a16="http://schemas.microsoft.com/office/drawing/2014/main" id="{129FB8FF-A1FE-6141-7D4E-38D4F01BB280}"/>
              </a:ext>
            </a:extLst>
          </p:cNvPr>
          <p:cNvSpPr txBox="1"/>
          <p:nvPr/>
        </p:nvSpPr>
        <p:spPr>
          <a:xfrm>
            <a:off x="319929" y="6444842"/>
            <a:ext cx="11619342" cy="323125"/>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500" b="1" i="0" u="none" strike="noStrike" cap="none" spc="400" dirty="0">
                <a:solidFill>
                  <a:schemeClr val="bg1">
                    <a:lumMod val="65000"/>
                  </a:schemeClr>
                </a:solidFill>
                <a:latin typeface="Century Gothic"/>
                <a:ea typeface="Century Gothic"/>
                <a:cs typeface="Century Gothic"/>
                <a:sym typeface="Century Gothic"/>
              </a:rPr>
              <a:t>P</a:t>
            </a:r>
            <a:r>
              <a:rPr lang="en-US" sz="1500" i="0" u="none" strike="noStrike" cap="none" spc="400" dirty="0">
                <a:solidFill>
                  <a:schemeClr val="bg1">
                    <a:lumMod val="65000"/>
                  </a:schemeClr>
                </a:solidFill>
                <a:latin typeface="Century Gothic"/>
                <a:ea typeface="Century Gothic"/>
                <a:cs typeface="Century Gothic"/>
                <a:sym typeface="Century Gothic"/>
              </a:rPr>
              <a:t>LANNING, </a:t>
            </a:r>
            <a:r>
              <a:rPr lang="en-US" sz="1500" b="1" i="0" u="none" strike="noStrike" cap="none" spc="400" dirty="0">
                <a:solidFill>
                  <a:schemeClr val="bg1">
                    <a:lumMod val="65000"/>
                  </a:schemeClr>
                </a:solidFill>
                <a:latin typeface="Century Gothic"/>
                <a:ea typeface="Century Gothic"/>
                <a:cs typeface="Century Gothic"/>
                <a:sym typeface="Century Gothic"/>
              </a:rPr>
              <a:t>D</a:t>
            </a:r>
            <a:r>
              <a:rPr lang="en-US" sz="1500" i="0" u="none" strike="noStrike" cap="none" spc="400" dirty="0">
                <a:solidFill>
                  <a:schemeClr val="bg1">
                    <a:lumMod val="65000"/>
                  </a:schemeClr>
                </a:solidFill>
                <a:latin typeface="Century Gothic"/>
                <a:ea typeface="Century Gothic"/>
                <a:cs typeface="Century Gothic"/>
                <a:sym typeface="Century Gothic"/>
              </a:rPr>
              <a:t>OING, </a:t>
            </a:r>
            <a:r>
              <a:rPr lang="en-US" sz="1500" b="1" i="0" u="none" strike="noStrike" cap="none" spc="400" dirty="0">
                <a:solidFill>
                  <a:schemeClr val="bg1">
                    <a:lumMod val="65000"/>
                  </a:schemeClr>
                </a:solidFill>
                <a:latin typeface="Century Gothic"/>
                <a:ea typeface="Century Gothic"/>
                <a:cs typeface="Century Gothic"/>
                <a:sym typeface="Century Gothic"/>
              </a:rPr>
              <a:t>C</a:t>
            </a:r>
            <a:r>
              <a:rPr lang="en-US" sz="1500" i="0" u="none" strike="noStrike" cap="none" spc="400" dirty="0">
                <a:solidFill>
                  <a:schemeClr val="bg1">
                    <a:lumMod val="65000"/>
                  </a:schemeClr>
                </a:solidFill>
                <a:latin typeface="Century Gothic"/>
                <a:ea typeface="Century Gothic"/>
                <a:cs typeface="Century Gothic"/>
                <a:sym typeface="Century Gothic"/>
              </a:rPr>
              <a:t>HECKING, </a:t>
            </a:r>
            <a:r>
              <a:rPr lang="en-US" sz="1500" b="1" i="0" u="none" strike="noStrike" cap="none" spc="400" dirty="0">
                <a:solidFill>
                  <a:schemeClr val="bg1">
                    <a:lumMod val="65000"/>
                  </a:schemeClr>
                </a:solidFill>
                <a:latin typeface="Century Gothic"/>
                <a:ea typeface="Century Gothic"/>
                <a:cs typeface="Century Gothic"/>
                <a:sym typeface="Century Gothic"/>
              </a:rPr>
              <a:t>A</a:t>
            </a:r>
            <a:r>
              <a:rPr lang="en-US" sz="1500" i="0" u="none" strike="noStrike" cap="none" spc="400" dirty="0">
                <a:solidFill>
                  <a:schemeClr val="bg1">
                    <a:lumMod val="65000"/>
                  </a:schemeClr>
                </a:solidFill>
                <a:latin typeface="Century Gothic"/>
                <a:ea typeface="Century Gothic"/>
                <a:cs typeface="Century Gothic"/>
                <a:sym typeface="Century Gothic"/>
              </a:rPr>
              <a:t>CTING</a:t>
            </a:r>
          </a:p>
        </p:txBody>
      </p:sp>
    </p:spTree>
    <p:extLst>
      <p:ext uri="{BB962C8B-B14F-4D97-AF65-F5344CB8AC3E}">
        <p14:creationId xmlns:p14="http://schemas.microsoft.com/office/powerpoint/2010/main" val="39255313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6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6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2980</TotalTime>
  <Words>177</Words>
  <Application>Microsoft Macintosh PowerPoint</Application>
  <PresentationFormat>Widescreen</PresentationFormat>
  <Paragraphs>52</Paragraphs>
  <Slides>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Century Gothic</vt:lpstr>
      <vt:lpstr>Тема Office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Brittany Johnston</cp:lastModifiedBy>
  <cp:revision>86</cp:revision>
  <dcterms:created xsi:type="dcterms:W3CDTF">2022-05-22T18:55:25Z</dcterms:created>
  <dcterms:modified xsi:type="dcterms:W3CDTF">2024-09-06T18:06:54Z</dcterms:modified>
</cp:coreProperties>
</file>