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65" r:id="rId3"/>
    <p:sldId id="366" r:id="rId4"/>
    <p:sldId id="367" r:id="rId5"/>
    <p:sldId id="360"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AB2"/>
    <a:srgbClr val="168B99"/>
    <a:srgbClr val="001033"/>
    <a:srgbClr val="43A5B3"/>
    <a:srgbClr val="B3300B"/>
    <a:srgbClr val="C93E05"/>
    <a:srgbClr val="DE602D"/>
    <a:srgbClr val="67A9B3"/>
    <a:srgbClr val="3C636A"/>
    <a:srgbClr val="B7E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6" autoAdjust="0"/>
    <p:restoredTop sz="96058"/>
  </p:normalViewPr>
  <p:slideViewPr>
    <p:cSldViewPr snapToGrid="0" snapToObjects="1">
      <p:cViewPr varScale="1">
        <p:scale>
          <a:sx n="81" d="100"/>
          <a:sy n="81" d="100"/>
        </p:scale>
        <p:origin x="1764" y="12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29341-ED4C-1D4E-0275-D25EBA80A6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8F15C7-97AD-804C-B87A-6D90FDD6AE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4BBC94-9389-EC85-4D15-EBA929CAAF5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EABB62-90FE-D8B0-B53E-5C79B55FE288}"/>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24262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752739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38617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29341-ED4C-1D4E-0275-D25EBA80A6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8F15C7-97AD-804C-B87A-6D90FDD6AE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4BBC94-9389-EC85-4D15-EBA929CAAF5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EABB62-90FE-D8B0-B53E-5C79B55FE288}"/>
              </a:ext>
            </a:extLst>
          </p:cNvPr>
          <p:cNvSpPr>
            <a:spLocks noGrp="1"/>
          </p:cNvSpPr>
          <p:nvPr>
            <p:ph type="sldNum" sz="quarter" idx="5"/>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093121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smartsheet.com/try-it?trp=12168&amp;utm_source=template-powerpoint&amp;utm_medium=content&amp;utm_campaign=Blank+Unweighted+Pugh+Matrix+Template-powerpoint-12168&amp;lpa=Blank+Unweighted+Pugh+Matrix+Template+powerpoint+12168"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Balls connected with crossed wires">
            <a:extLst>
              <a:ext uri="{FF2B5EF4-FFF2-40B4-BE49-F238E27FC236}">
                <a16:creationId xmlns:a16="http://schemas.microsoft.com/office/drawing/2014/main" id="{0FCE5DF8-DDF2-C86E-A755-98330E7B4BCA}"/>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903702" y="-908615"/>
            <a:ext cx="6869579" cy="8686800"/>
          </a:xfrm>
          <a:prstGeom prst="rect">
            <a:avLst/>
          </a:prstGeom>
        </p:spPr>
      </p:pic>
      <p:pic>
        <p:nvPicPr>
          <p:cNvPr id="5" name="Picture 4" descr="Balls connected with crossed wires">
            <a:extLst>
              <a:ext uri="{FF2B5EF4-FFF2-40B4-BE49-F238E27FC236}">
                <a16:creationId xmlns:a16="http://schemas.microsoft.com/office/drawing/2014/main" id="{BC429CAC-0C81-E57E-554B-8BDC2676261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2"/>
          <a:stretch/>
        </p:blipFill>
        <p:spPr>
          <a:xfrm rot="16200000">
            <a:off x="6979162" y="1650924"/>
            <a:ext cx="6858002" cy="3556150"/>
          </a:xfrm>
          <a:prstGeom prst="rect">
            <a:avLst/>
          </a:prstGeom>
        </p:spPr>
      </p:pic>
      <p:grpSp>
        <p:nvGrpSpPr>
          <p:cNvPr id="28" name="Group 27">
            <a:extLst>
              <a:ext uri="{FF2B5EF4-FFF2-40B4-BE49-F238E27FC236}">
                <a16:creationId xmlns:a16="http://schemas.microsoft.com/office/drawing/2014/main" id="{64EA44F2-770C-0675-939B-FF36B516F4FD}"/>
              </a:ext>
            </a:extLst>
          </p:cNvPr>
          <p:cNvGrpSpPr/>
          <p:nvPr/>
        </p:nvGrpSpPr>
        <p:grpSpPr>
          <a:xfrm>
            <a:off x="10319546" y="61137"/>
            <a:ext cx="1813078" cy="1709844"/>
            <a:chOff x="4301836" y="1542184"/>
            <a:chExt cx="4242954" cy="4001365"/>
          </a:xfrm>
          <a:solidFill>
            <a:schemeClr val="bg1"/>
          </a:solidFill>
        </p:grpSpPr>
        <p:sp>
          <p:nvSpPr>
            <p:cNvPr id="29" name="Freeform 28">
              <a:extLst>
                <a:ext uri="{FF2B5EF4-FFF2-40B4-BE49-F238E27FC236}">
                  <a16:creationId xmlns:a16="http://schemas.microsoft.com/office/drawing/2014/main" id="{2E1AC770-689B-1D3C-551E-55C2AC7CAB68}"/>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8A516881-0D7E-F46A-016F-1B1373640A9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C109F91-F648-1BE1-B331-19432B8F6441}"/>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8147B00E-641F-BD8D-1A1A-FFE0F83A6174}"/>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35D40B2C-97F0-4FF2-BEC8-82F94C6B55D3}"/>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4C906656-5D34-6EC2-A82A-CF62646839D6}"/>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945504B9-E0F1-3343-4E51-214F6164848B}"/>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EABF4127-1384-E5A5-636B-900FAB0FA83C}"/>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2C8EE4D2-AE98-B14B-2D4A-ACB4D2696C3E}"/>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31C714D9-0923-C3B8-386C-7DF4E92F118B}"/>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E8CF09A-B772-C0DD-2CB9-2F4AA5C36DB7}"/>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E10E6589-CC9F-3A84-245A-B5BEC8305DFE}"/>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D18D7E9D-852A-C71C-EDD4-8D54F1833E94}"/>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957803F1-845B-43F2-7C1D-4B3428B3E14F}"/>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2D5E73C-B426-564A-5B32-80BEBB764D59}"/>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A9ACFBE-5524-DB45-6317-0BCC0D32A0B7}"/>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A6BED11-F4C7-1A8F-3B35-F9903CC70976}"/>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BBDE99FD-6D60-0D8F-3F43-9A1591046ECB}"/>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solidFill>
              <a:schemeClr val="bg1"/>
            </a:solid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B29854CB-EF23-FFD1-64CB-EFF89372F18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3242F7C9-BBFE-24FA-9C2E-F5F4CB97F453}"/>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A92F4C4F-E019-12BE-DDB3-D6236E7B213F}"/>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03386AC-141D-1A40-4F38-7CBA18F7ADD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5C77EEE2-5CF3-1A66-D7CC-0B53EC702401}"/>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59A8A30C-1DA7-2708-F3C5-6D1E5E68D16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654A45EE-EABD-7C93-5AE9-4CAC3A88098B}"/>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C10780FD-1F7B-13D3-1808-866D9CA085C3}"/>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9FA3619F-827D-09CE-F20A-2FD148906E3D}"/>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A1BEDED-0E25-1F1B-637D-6FDA861C8C1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9AC8D60F-97A2-5359-6693-D992315A8739}"/>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68BF72F9-B4B0-59A4-71AD-D8887B3DB294}"/>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BB052164-843D-876B-390E-091C3CBCE279}"/>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E5269E2-6E9D-E4B0-0476-3C6BF62E61C3}"/>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CC6ABCEC-E562-CCB0-21E6-2478502B97DE}"/>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5E9373B7-75DC-8C0E-F547-26F25CA4C2B8}"/>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93BF0CF8-822A-AB77-0F67-B7A4BA860325}"/>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85074F75-519D-3605-D6B9-B3D8C4A74D4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1A95098C-D70E-EBEA-5B9F-0E64D7EE3D5E}"/>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11D677F9-5523-D217-57EA-1CE23C56586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CFD6E09A-96D1-A352-6B25-93CF679CEB85}"/>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C5A21B50-C2CE-230C-E437-37EE10E99E88}"/>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85E35B10-F70A-F47D-47C8-0D1AB95A6DD2}"/>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0D39239C-DB31-1650-BE56-F76DC307C4C4}"/>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4CC44EB9-4461-49D0-00BC-22FEF6A0C392}"/>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1B2DBE7-4592-6DE4-AF17-4F56A710BCEB}"/>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FB323AC-EE20-B172-B838-5EBA438D09A1}"/>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60047EFB-C4DB-417E-2DED-3AA5C55F2EA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62CD258C-1557-FCCC-2886-3B48D557863F}"/>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45DB0F57-8F33-57C9-0F9C-F2E88C4CD3F8}"/>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8B9E12E-9E1E-FFFE-4732-4969A9301F8A}"/>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2B62EE5C-0B9E-7ECE-4150-F08D593E5C10}"/>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BADC7944-E326-F55C-84AA-B80B367073B4}"/>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D611093D-A110-4AB9-1A99-9F7492FE8311}"/>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217ED29F-C206-B4DB-2BEB-E4011A61DE66}"/>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96365F9A-A227-C0E6-FD59-01A0B897A4F9}"/>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7A031AD3-1998-1761-8604-BFE30494F022}"/>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49A9A3EA-80B3-DF46-8C9F-EC19E1063A2B}"/>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CF2EAF4E-0EAB-1525-1888-A6A1AE9D5112}"/>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27A26CC7-24E5-4102-6326-D4ABDA07DAE8}"/>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A20A4B74-7F55-FD65-3BCD-E525EF1F9949}"/>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277237AB-0D6E-7FBA-BAD9-850D42C874C7}"/>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06B5D491-721B-A293-587F-8B13DD6847B7}"/>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02EB0702-6606-41C4-8BAA-ED3B5EC40059}"/>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2CDBE9EC-8F56-E128-D261-D4B5C4C4A633}"/>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5C39714E-DA0F-55D7-022A-D5148870F4B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9" name="Freeform 298">
              <a:extLst>
                <a:ext uri="{FF2B5EF4-FFF2-40B4-BE49-F238E27FC236}">
                  <a16:creationId xmlns:a16="http://schemas.microsoft.com/office/drawing/2014/main" id="{25D58C68-5C85-FEC6-1D8B-E444EA0780DB}"/>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0" name="Freeform 299">
              <a:extLst>
                <a:ext uri="{FF2B5EF4-FFF2-40B4-BE49-F238E27FC236}">
                  <a16:creationId xmlns:a16="http://schemas.microsoft.com/office/drawing/2014/main" id="{690B4EEF-0CE6-6A8C-4DAF-AB427B9E588E}"/>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1" name="Freeform 300">
              <a:extLst>
                <a:ext uri="{FF2B5EF4-FFF2-40B4-BE49-F238E27FC236}">
                  <a16:creationId xmlns:a16="http://schemas.microsoft.com/office/drawing/2014/main" id="{C606E3FF-4623-3211-EE63-2698516181B0}"/>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2" name="Freeform 301">
              <a:extLst>
                <a:ext uri="{FF2B5EF4-FFF2-40B4-BE49-F238E27FC236}">
                  <a16:creationId xmlns:a16="http://schemas.microsoft.com/office/drawing/2014/main" id="{E1913E13-E625-A899-CE8C-AF6A4B0177CC}"/>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3" name="Freeform 302">
              <a:extLst>
                <a:ext uri="{FF2B5EF4-FFF2-40B4-BE49-F238E27FC236}">
                  <a16:creationId xmlns:a16="http://schemas.microsoft.com/office/drawing/2014/main" id="{9BB41E6C-1811-CE05-C2E1-16BBE87D21EB}"/>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4" name="Freeform 303">
              <a:extLst>
                <a:ext uri="{FF2B5EF4-FFF2-40B4-BE49-F238E27FC236}">
                  <a16:creationId xmlns:a16="http://schemas.microsoft.com/office/drawing/2014/main" id="{4519D1B1-A45C-9823-A3AF-822A51B7B248}"/>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5" name="Freeform 304">
              <a:extLst>
                <a:ext uri="{FF2B5EF4-FFF2-40B4-BE49-F238E27FC236}">
                  <a16:creationId xmlns:a16="http://schemas.microsoft.com/office/drawing/2014/main" id="{47981263-26F8-E59F-E5A9-46D651BF6E8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6" name="Freeform 305">
              <a:extLst>
                <a:ext uri="{FF2B5EF4-FFF2-40B4-BE49-F238E27FC236}">
                  <a16:creationId xmlns:a16="http://schemas.microsoft.com/office/drawing/2014/main" id="{6B5DAE30-915D-7865-5E76-5F8B33C26C5A}"/>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7" name="Freeform 306">
              <a:extLst>
                <a:ext uri="{FF2B5EF4-FFF2-40B4-BE49-F238E27FC236}">
                  <a16:creationId xmlns:a16="http://schemas.microsoft.com/office/drawing/2014/main" id="{AFC4E689-9E01-9AC0-6A93-D25F0490C1E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8" name="Freeform 307">
              <a:extLst>
                <a:ext uri="{FF2B5EF4-FFF2-40B4-BE49-F238E27FC236}">
                  <a16:creationId xmlns:a16="http://schemas.microsoft.com/office/drawing/2014/main" id="{88CA54AC-8A1D-0E0C-5AF6-EA70EB553D74}"/>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9" name="Freeform 308">
              <a:extLst>
                <a:ext uri="{FF2B5EF4-FFF2-40B4-BE49-F238E27FC236}">
                  <a16:creationId xmlns:a16="http://schemas.microsoft.com/office/drawing/2014/main" id="{66D24FBE-2B58-9600-3DFF-8E6551149DD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0" name="Freeform 309">
              <a:extLst>
                <a:ext uri="{FF2B5EF4-FFF2-40B4-BE49-F238E27FC236}">
                  <a16:creationId xmlns:a16="http://schemas.microsoft.com/office/drawing/2014/main" id="{9AFF35A4-C17B-4DFF-0412-79641B742AB3}"/>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1" name="Freeform 310">
              <a:extLst>
                <a:ext uri="{FF2B5EF4-FFF2-40B4-BE49-F238E27FC236}">
                  <a16:creationId xmlns:a16="http://schemas.microsoft.com/office/drawing/2014/main" id="{BF39E785-3B62-F439-0D92-80FF86870C98}"/>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2" name="Freeform 311">
              <a:extLst>
                <a:ext uri="{FF2B5EF4-FFF2-40B4-BE49-F238E27FC236}">
                  <a16:creationId xmlns:a16="http://schemas.microsoft.com/office/drawing/2014/main" id="{B9FC5841-582D-FC26-8B87-CDA39BD8EC1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3" name="Freeform 312">
              <a:extLst>
                <a:ext uri="{FF2B5EF4-FFF2-40B4-BE49-F238E27FC236}">
                  <a16:creationId xmlns:a16="http://schemas.microsoft.com/office/drawing/2014/main" id="{96299907-E61C-F70D-2C92-219261A5AA5D}"/>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4" name="Freeform 313">
              <a:extLst>
                <a:ext uri="{FF2B5EF4-FFF2-40B4-BE49-F238E27FC236}">
                  <a16:creationId xmlns:a16="http://schemas.microsoft.com/office/drawing/2014/main" id="{5E445057-6B18-D0B9-402C-9A61B4949ECD}"/>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5" name="Freeform 314">
              <a:extLst>
                <a:ext uri="{FF2B5EF4-FFF2-40B4-BE49-F238E27FC236}">
                  <a16:creationId xmlns:a16="http://schemas.microsoft.com/office/drawing/2014/main" id="{D0771209-6158-4C1F-42EE-A36685A5F45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6" name="Freeform 315">
              <a:extLst>
                <a:ext uri="{FF2B5EF4-FFF2-40B4-BE49-F238E27FC236}">
                  <a16:creationId xmlns:a16="http://schemas.microsoft.com/office/drawing/2014/main" id="{7A11EA00-AFA9-F231-52D1-A1198FC60C6D}"/>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7" name="Freeform 316">
              <a:extLst>
                <a:ext uri="{FF2B5EF4-FFF2-40B4-BE49-F238E27FC236}">
                  <a16:creationId xmlns:a16="http://schemas.microsoft.com/office/drawing/2014/main" id="{09468ECA-F258-AA3D-7EC3-EB7809BD8D3E}"/>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8" name="Freeform 317">
              <a:extLst>
                <a:ext uri="{FF2B5EF4-FFF2-40B4-BE49-F238E27FC236}">
                  <a16:creationId xmlns:a16="http://schemas.microsoft.com/office/drawing/2014/main" id="{C77D3FB1-952A-845F-AE9E-4EF14AF5A9A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9" name="Freeform 318">
              <a:extLst>
                <a:ext uri="{FF2B5EF4-FFF2-40B4-BE49-F238E27FC236}">
                  <a16:creationId xmlns:a16="http://schemas.microsoft.com/office/drawing/2014/main" id="{90A7722C-88C4-3920-3126-F9D217221E45}"/>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0" name="Freeform 319">
              <a:extLst>
                <a:ext uri="{FF2B5EF4-FFF2-40B4-BE49-F238E27FC236}">
                  <a16:creationId xmlns:a16="http://schemas.microsoft.com/office/drawing/2014/main" id="{57A6FCFD-2E18-5DD5-FC2F-78F5B6C5E265}"/>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1" name="Freeform 320">
              <a:extLst>
                <a:ext uri="{FF2B5EF4-FFF2-40B4-BE49-F238E27FC236}">
                  <a16:creationId xmlns:a16="http://schemas.microsoft.com/office/drawing/2014/main" id="{865F58F3-B604-F9FE-5A47-7B8D652D7E65}"/>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2" name="Freeform 321">
              <a:extLst>
                <a:ext uri="{FF2B5EF4-FFF2-40B4-BE49-F238E27FC236}">
                  <a16:creationId xmlns:a16="http://schemas.microsoft.com/office/drawing/2014/main" id="{C6D58EC7-0BB5-AE4E-EE1D-52F86BE8640A}"/>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3" name="Freeform 322">
              <a:extLst>
                <a:ext uri="{FF2B5EF4-FFF2-40B4-BE49-F238E27FC236}">
                  <a16:creationId xmlns:a16="http://schemas.microsoft.com/office/drawing/2014/main" id="{58C4FF48-82FA-DD2C-E0CC-7178FE31CE58}"/>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4" name="Freeform 323">
              <a:extLst>
                <a:ext uri="{FF2B5EF4-FFF2-40B4-BE49-F238E27FC236}">
                  <a16:creationId xmlns:a16="http://schemas.microsoft.com/office/drawing/2014/main" id="{AC8D73FC-6D4F-6843-9B89-121C904BCE5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5" name="Freeform 324">
              <a:extLst>
                <a:ext uri="{FF2B5EF4-FFF2-40B4-BE49-F238E27FC236}">
                  <a16:creationId xmlns:a16="http://schemas.microsoft.com/office/drawing/2014/main" id="{0D5E5972-8F62-6FE5-5796-2718E121F007}"/>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6" name="Freeform 325">
              <a:extLst>
                <a:ext uri="{FF2B5EF4-FFF2-40B4-BE49-F238E27FC236}">
                  <a16:creationId xmlns:a16="http://schemas.microsoft.com/office/drawing/2014/main" id="{5CCD76A9-8EA8-7CB7-9506-12F0DFA2A562}"/>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7" name="Freeform 326">
              <a:extLst>
                <a:ext uri="{FF2B5EF4-FFF2-40B4-BE49-F238E27FC236}">
                  <a16:creationId xmlns:a16="http://schemas.microsoft.com/office/drawing/2014/main" id="{EAFB434D-21D7-DDEC-CCA9-2FFBB40306AF}"/>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8" name="Freeform 327">
              <a:extLst>
                <a:ext uri="{FF2B5EF4-FFF2-40B4-BE49-F238E27FC236}">
                  <a16:creationId xmlns:a16="http://schemas.microsoft.com/office/drawing/2014/main" id="{00A9CF18-DD81-FD50-6857-0C4185129852}"/>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9" name="Freeform 328">
              <a:extLst>
                <a:ext uri="{FF2B5EF4-FFF2-40B4-BE49-F238E27FC236}">
                  <a16:creationId xmlns:a16="http://schemas.microsoft.com/office/drawing/2014/main" id="{4092E06E-60DD-E141-E13E-81D703C2F117}"/>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0" name="Freeform 329">
              <a:extLst>
                <a:ext uri="{FF2B5EF4-FFF2-40B4-BE49-F238E27FC236}">
                  <a16:creationId xmlns:a16="http://schemas.microsoft.com/office/drawing/2014/main" id="{43168AFF-4AD6-8DE2-73D5-2272E8363E4B}"/>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1" name="Freeform 330">
              <a:extLst>
                <a:ext uri="{FF2B5EF4-FFF2-40B4-BE49-F238E27FC236}">
                  <a16:creationId xmlns:a16="http://schemas.microsoft.com/office/drawing/2014/main" id="{75867EE8-88E0-D1B0-F42D-0A425557FDE0}"/>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2" name="Freeform 331">
              <a:extLst>
                <a:ext uri="{FF2B5EF4-FFF2-40B4-BE49-F238E27FC236}">
                  <a16:creationId xmlns:a16="http://schemas.microsoft.com/office/drawing/2014/main" id="{88374117-7EE1-0B0E-71A2-9485106AE9F9}"/>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3" name="Freeform 332">
              <a:extLst>
                <a:ext uri="{FF2B5EF4-FFF2-40B4-BE49-F238E27FC236}">
                  <a16:creationId xmlns:a16="http://schemas.microsoft.com/office/drawing/2014/main" id="{49286D18-E2CE-1992-11BC-317EB95EA855}"/>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4" name="Freeform 333">
              <a:extLst>
                <a:ext uri="{FF2B5EF4-FFF2-40B4-BE49-F238E27FC236}">
                  <a16:creationId xmlns:a16="http://schemas.microsoft.com/office/drawing/2014/main" id="{AFAF9B13-5BF4-14B1-DF3B-0081E78E6E52}"/>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5" name="Freeform 334">
              <a:extLst>
                <a:ext uri="{FF2B5EF4-FFF2-40B4-BE49-F238E27FC236}">
                  <a16:creationId xmlns:a16="http://schemas.microsoft.com/office/drawing/2014/main" id="{22BBCE15-4A0A-EE07-C964-4BD34273AB1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6" name="Freeform 335">
              <a:extLst>
                <a:ext uri="{FF2B5EF4-FFF2-40B4-BE49-F238E27FC236}">
                  <a16:creationId xmlns:a16="http://schemas.microsoft.com/office/drawing/2014/main" id="{2008BB16-8A76-E329-6430-A64B1921454F}"/>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7" name="Freeform 336">
              <a:extLst>
                <a:ext uri="{FF2B5EF4-FFF2-40B4-BE49-F238E27FC236}">
                  <a16:creationId xmlns:a16="http://schemas.microsoft.com/office/drawing/2014/main" id="{72E64E7B-6507-587D-B475-125F88D3F0A4}"/>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8" name="Freeform 337">
              <a:extLst>
                <a:ext uri="{FF2B5EF4-FFF2-40B4-BE49-F238E27FC236}">
                  <a16:creationId xmlns:a16="http://schemas.microsoft.com/office/drawing/2014/main" id="{589E224D-A1FC-2EEF-73D9-3D2A7D2A6C5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9" name="Freeform 338">
              <a:extLst>
                <a:ext uri="{FF2B5EF4-FFF2-40B4-BE49-F238E27FC236}">
                  <a16:creationId xmlns:a16="http://schemas.microsoft.com/office/drawing/2014/main" id="{36D89A5F-EE52-9CCE-1FA3-1337FE6F46D7}"/>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0" name="Freeform 339">
              <a:extLst>
                <a:ext uri="{FF2B5EF4-FFF2-40B4-BE49-F238E27FC236}">
                  <a16:creationId xmlns:a16="http://schemas.microsoft.com/office/drawing/2014/main" id="{15B17677-1FD1-CB6E-2612-35CB3AA955ED}"/>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1" name="Freeform 340">
              <a:extLst>
                <a:ext uri="{FF2B5EF4-FFF2-40B4-BE49-F238E27FC236}">
                  <a16:creationId xmlns:a16="http://schemas.microsoft.com/office/drawing/2014/main" id="{3A6926CD-5B41-5110-2588-283125238FD4}"/>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2" name="Freeform 341">
              <a:extLst>
                <a:ext uri="{FF2B5EF4-FFF2-40B4-BE49-F238E27FC236}">
                  <a16:creationId xmlns:a16="http://schemas.microsoft.com/office/drawing/2014/main" id="{30F7F094-5899-C5E1-F0A5-ED7EFB28FC73}"/>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3" name="Freeform 342">
              <a:extLst>
                <a:ext uri="{FF2B5EF4-FFF2-40B4-BE49-F238E27FC236}">
                  <a16:creationId xmlns:a16="http://schemas.microsoft.com/office/drawing/2014/main" id="{6EB66DAA-0975-8805-F521-FA82D3F117D9}"/>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4" name="Freeform 343">
              <a:extLst>
                <a:ext uri="{FF2B5EF4-FFF2-40B4-BE49-F238E27FC236}">
                  <a16:creationId xmlns:a16="http://schemas.microsoft.com/office/drawing/2014/main" id="{301E73F3-8282-14FD-C427-F52C0FEAB89C}"/>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5" name="Freeform 344">
              <a:extLst>
                <a:ext uri="{FF2B5EF4-FFF2-40B4-BE49-F238E27FC236}">
                  <a16:creationId xmlns:a16="http://schemas.microsoft.com/office/drawing/2014/main" id="{E2F8B525-7F75-F6D1-1A4E-40E2F489DE43}"/>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6" name="Freeform 345">
              <a:extLst>
                <a:ext uri="{FF2B5EF4-FFF2-40B4-BE49-F238E27FC236}">
                  <a16:creationId xmlns:a16="http://schemas.microsoft.com/office/drawing/2014/main" id="{747F0764-D3A0-816D-52EC-1CF09CC08671}"/>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7" name="Freeform 346">
              <a:extLst>
                <a:ext uri="{FF2B5EF4-FFF2-40B4-BE49-F238E27FC236}">
                  <a16:creationId xmlns:a16="http://schemas.microsoft.com/office/drawing/2014/main" id="{E2079ADA-ABA1-B3C1-1D16-2B28F8362F30}"/>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8" name="Freeform 347">
              <a:extLst>
                <a:ext uri="{FF2B5EF4-FFF2-40B4-BE49-F238E27FC236}">
                  <a16:creationId xmlns:a16="http://schemas.microsoft.com/office/drawing/2014/main" id="{01DD9903-75EC-F756-8845-373FD57A9AD5}"/>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9" name="Freeform 348">
              <a:extLst>
                <a:ext uri="{FF2B5EF4-FFF2-40B4-BE49-F238E27FC236}">
                  <a16:creationId xmlns:a16="http://schemas.microsoft.com/office/drawing/2014/main" id="{C8833530-C67B-E6AB-37D1-F18A34195A05}"/>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0" name="Freeform 349">
              <a:extLst>
                <a:ext uri="{FF2B5EF4-FFF2-40B4-BE49-F238E27FC236}">
                  <a16:creationId xmlns:a16="http://schemas.microsoft.com/office/drawing/2014/main" id="{FC0DD35D-720B-5AD8-7F95-800A82896D7B}"/>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1" name="Freeform 350">
              <a:extLst>
                <a:ext uri="{FF2B5EF4-FFF2-40B4-BE49-F238E27FC236}">
                  <a16:creationId xmlns:a16="http://schemas.microsoft.com/office/drawing/2014/main" id="{FECFA063-8F49-0772-B8F3-E9EF7DC2480C}"/>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2" name="Freeform 351">
              <a:extLst>
                <a:ext uri="{FF2B5EF4-FFF2-40B4-BE49-F238E27FC236}">
                  <a16:creationId xmlns:a16="http://schemas.microsoft.com/office/drawing/2014/main" id="{259B75E7-1143-6C0B-6D66-1980A7DF910D}"/>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3" name="Freeform 352">
              <a:extLst>
                <a:ext uri="{FF2B5EF4-FFF2-40B4-BE49-F238E27FC236}">
                  <a16:creationId xmlns:a16="http://schemas.microsoft.com/office/drawing/2014/main" id="{22A74267-4FFA-9FEF-46D8-411E1EC8BCE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4" name="Freeform 353">
              <a:extLst>
                <a:ext uri="{FF2B5EF4-FFF2-40B4-BE49-F238E27FC236}">
                  <a16:creationId xmlns:a16="http://schemas.microsoft.com/office/drawing/2014/main" id="{27268B6A-1DA3-5475-B57A-F239EEF572FC}"/>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7" name="Right Triangle 6">
            <a:extLst>
              <a:ext uri="{FF2B5EF4-FFF2-40B4-BE49-F238E27FC236}">
                <a16:creationId xmlns:a16="http://schemas.microsoft.com/office/drawing/2014/main" id="{42FE694E-4771-4DC1-F985-84FDEBCC1125}"/>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5257173" cy="1446550"/>
          </a:xfrm>
          <a:prstGeom prst="rect">
            <a:avLst/>
          </a:prstGeom>
          <a:noFill/>
          <a:effectLst/>
        </p:spPr>
        <p:txBody>
          <a:bodyPr wrap="square" rtlCol="0">
            <a:spAutoFit/>
          </a:bodyPr>
          <a:lstStyle/>
          <a:p>
            <a:r>
              <a:rPr lang="en-US" sz="4400" b="1" dirty="0">
                <a:solidFill>
                  <a:srgbClr val="001033"/>
                </a:solidFill>
                <a:latin typeface="Century Gothic" panose="020B0502020202020204" pitchFamily="34" charset="0"/>
              </a:rPr>
              <a:t>Unweighted Pugh Matrix Template</a:t>
            </a:r>
          </a:p>
        </p:txBody>
      </p:sp>
      <p:pic>
        <p:nvPicPr>
          <p:cNvPr id="33" name="Picture 32">
            <a:hlinkClick r:id="rId5"/>
            <a:extLst>
              <a:ext uri="{FF2B5EF4-FFF2-40B4-BE49-F238E27FC236}">
                <a16:creationId xmlns:a16="http://schemas.microsoft.com/office/drawing/2014/main" id="{4A18805D-093D-9D7D-D8FB-8A0263548A91}"/>
              </a:ext>
            </a:extLst>
          </p:cNvPr>
          <p:cNvPicPr>
            <a:picLocks noChangeAspect="1"/>
          </p:cNvPicPr>
          <p:nvPr/>
        </p:nvPicPr>
        <p:blipFill>
          <a:blip r:embed="rId6"/>
          <a:srcRect/>
          <a:stretch/>
        </p:blipFill>
        <p:spPr>
          <a:xfrm>
            <a:off x="6564844" y="272203"/>
            <a:ext cx="5377509" cy="1069560"/>
          </a:xfrm>
          <a:prstGeom prst="rect">
            <a:avLst/>
          </a:prstGeom>
        </p:spPr>
      </p:pic>
      <p:pic>
        <p:nvPicPr>
          <p:cNvPr id="35" name="Picture 34">
            <a:extLst>
              <a:ext uri="{FF2B5EF4-FFF2-40B4-BE49-F238E27FC236}">
                <a16:creationId xmlns:a16="http://schemas.microsoft.com/office/drawing/2014/main" id="{EF7B476D-3D46-502E-CA24-0D24973D14D7}"/>
              </a:ext>
            </a:extLst>
          </p:cNvPr>
          <p:cNvPicPr>
            <a:picLocks noChangeAspect="1"/>
          </p:cNvPicPr>
          <p:nvPr/>
        </p:nvPicPr>
        <p:blipFill>
          <a:blip r:embed="rId7"/>
          <a:srcRect t="364" b="364"/>
          <a:stretch/>
        </p:blipFill>
        <p:spPr>
          <a:xfrm>
            <a:off x="1647908" y="2793999"/>
            <a:ext cx="6762563" cy="3791797"/>
          </a:xfrm>
          <a:prstGeom prst="rect">
            <a:avLst/>
          </a:prstGeom>
          <a:effectLst>
            <a:outerShdw blurRad="172468" dist="45096"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7757D"/>
        </a:solidFill>
        <a:effectLst/>
      </p:bgPr>
    </p:bg>
    <p:spTree>
      <p:nvGrpSpPr>
        <p:cNvPr id="1" name="">
          <a:extLst>
            <a:ext uri="{FF2B5EF4-FFF2-40B4-BE49-F238E27FC236}">
              <a16:creationId xmlns:a16="http://schemas.microsoft.com/office/drawing/2014/main" id="{09974A29-DA3F-ADF7-C4CA-BE27632B6A3F}"/>
            </a:ext>
          </a:extLst>
        </p:cNvPr>
        <p:cNvGrpSpPr/>
        <p:nvPr/>
      </p:nvGrpSpPr>
      <p:grpSpPr>
        <a:xfrm>
          <a:off x="0" y="0"/>
          <a:ext cx="0" cy="0"/>
          <a:chOff x="0" y="0"/>
          <a:chExt cx="0" cy="0"/>
        </a:xfrm>
      </p:grpSpPr>
      <p:sp>
        <p:nvSpPr>
          <p:cNvPr id="2" name="Right Triangle 1">
            <a:extLst>
              <a:ext uri="{FF2B5EF4-FFF2-40B4-BE49-F238E27FC236}">
                <a16:creationId xmlns:a16="http://schemas.microsoft.com/office/drawing/2014/main" id="{13B344CE-AD19-D6B5-2497-36EBA5838B92}"/>
              </a:ext>
            </a:extLst>
          </p:cNvPr>
          <p:cNvSpPr/>
          <p:nvPr/>
        </p:nvSpPr>
        <p:spPr>
          <a:xfrm>
            <a:off x="-4905" y="880559"/>
            <a:ext cx="5977441" cy="5977441"/>
          </a:xfrm>
          <a:prstGeom prst="rtTriangle">
            <a:avLst/>
          </a:prstGeom>
          <a:solidFill>
            <a:srgbClr val="001033">
              <a:alpha val="2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Balls connected with crossed wires">
            <a:extLst>
              <a:ext uri="{FF2B5EF4-FFF2-40B4-BE49-F238E27FC236}">
                <a16:creationId xmlns:a16="http://schemas.microsoft.com/office/drawing/2014/main" id="{04E1C27C-3DD4-A02B-F6BE-80C85107C0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3799" b="14839"/>
          <a:stretch/>
        </p:blipFill>
        <p:spPr>
          <a:xfrm rot="16200000">
            <a:off x="6781851" y="1447747"/>
            <a:ext cx="6858002" cy="3962504"/>
          </a:xfrm>
          <a:prstGeom prst="rect">
            <a:avLst/>
          </a:prstGeom>
        </p:spPr>
      </p:pic>
      <p:grpSp>
        <p:nvGrpSpPr>
          <p:cNvPr id="236" name="Group 235">
            <a:extLst>
              <a:ext uri="{FF2B5EF4-FFF2-40B4-BE49-F238E27FC236}">
                <a16:creationId xmlns:a16="http://schemas.microsoft.com/office/drawing/2014/main" id="{7C6199C0-7350-333A-C329-96D92E03778F}"/>
              </a:ext>
            </a:extLst>
          </p:cNvPr>
          <p:cNvGrpSpPr/>
          <p:nvPr/>
        </p:nvGrpSpPr>
        <p:grpSpPr>
          <a:xfrm>
            <a:off x="10319546" y="61137"/>
            <a:ext cx="1813078" cy="1709844"/>
            <a:chOff x="4301836" y="1542184"/>
            <a:chExt cx="4242954" cy="4001365"/>
          </a:xfrm>
          <a:solidFill>
            <a:srgbClr val="E7E9DE"/>
          </a:solidFill>
        </p:grpSpPr>
        <p:sp>
          <p:nvSpPr>
            <p:cNvPr id="237" name="Freeform 236">
              <a:extLst>
                <a:ext uri="{FF2B5EF4-FFF2-40B4-BE49-F238E27FC236}">
                  <a16:creationId xmlns:a16="http://schemas.microsoft.com/office/drawing/2014/main" id="{6AE6B3D4-C009-49A4-6ADE-ADDD7A6E4E75}"/>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95AB0906-8471-BA97-EF9C-DA0F17D5CFE0}"/>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B49306A8-4479-9AB5-6C75-1038C3585B8E}"/>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4B6BC0C4-FCFE-687D-3A5D-FB99EC41563E}"/>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13E67BAC-8416-CF20-B1B5-8C639B064156}"/>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17BF4969-44F3-A5F2-52D5-266BFCFF0AC4}"/>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16B4015C-0B9F-202F-5B3F-856A66DA4EBA}"/>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8EA1446B-8C29-AD81-B351-11CE934AF5C9}"/>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EDE11EA4-9690-34CC-8703-ACC73116E1C1}"/>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1EF9F05A-30BD-AFFC-F26A-1745968E9711}"/>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60CD5D1A-84F9-148B-FE6F-5EE8C543D2F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E17AAAAF-211A-629C-75E3-4CB110A9F18E}"/>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F112B28-56C4-A92B-AA7A-6B583487AD09}"/>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A4899DA-2492-349A-5C54-53C0F450F861}"/>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94C37C1F-5C42-9254-9D8C-0FB8D5801238}"/>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FD05550B-67F0-7684-5725-0E9CF14FAC8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DBC29A3F-1B7D-0869-0034-3F20D24D30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E8CDFD3-F631-0BCB-8C39-C1070B5868AC}"/>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F7ADDCBA-80DA-4A90-F66B-FE4017CED351}"/>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3C5766E8-A61B-3338-6805-C395EAB0BC1C}"/>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0B6D0AC4-B277-2EB7-40DB-486DE792B626}"/>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60D88CF3-520E-A6F1-61ED-249EF8020408}"/>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4657AEAA-1118-BB92-CED6-3CA305E86D0F}"/>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82A9C3C-C5C2-2532-606F-8EE0DBA2788C}"/>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31060DBE-04B2-4FEC-0979-A377D9589C2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D4A6781-0EF9-7938-D753-BB8EE4F8A862}"/>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13DA7BBE-2BFE-3BAD-04A1-FE2D0B644933}"/>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A44786BD-BCEC-17AD-31EE-4AABB6325F29}"/>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62B78DD8-E84D-20D5-E19C-061974FC1E4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9BC96E19-0F40-F6B3-B394-D5F160719FAC}"/>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29BEECD7-44B3-7381-A0B6-A449529903A5}"/>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08FD7F62-05E2-FD12-8644-6A672994486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53E3710D-6205-54CC-07D6-B2C1FFF4734B}"/>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1B80C728-89C9-0C46-B2B9-323D125B67B9}"/>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9EE07371-7D0E-E5D5-5778-C76372D5F74C}"/>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DDBC68D5-AD9E-7E5E-CA95-629616B7B4C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79ADA5C0-6F33-3F19-400F-96CBB076BF12}"/>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77BA186C-A6A5-9471-1651-35AB949BE0DF}"/>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D9E36621-8B6D-9E89-F7A9-A09DBFDDBF66}"/>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4591CEC4-43B1-52F0-EDBE-A9EF06D08F2E}"/>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49056893-5507-9F1E-36FF-EDB5DF28CC65}"/>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3889EC38-886C-C7D3-0CC6-7E5FD2611EF3}"/>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97A53E23-78ED-8E56-3323-AEE813FF3539}"/>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21C8D3A8-87CF-9E20-2F4D-7A318D724E74}"/>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9DA6824A-E0EE-820C-0CD5-A609F2C56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A7E7EA4-C06C-3D33-8212-46640F622152}"/>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76146377-2EF6-EB93-C2C5-124C83647BA4}"/>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54FAEB72-C74D-353E-0071-47121E68A79B}"/>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B483B63E-13E7-22C8-99D5-452884AA5907}"/>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E606449C-50A1-2F88-BDAC-E9098CFD5D88}"/>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218FB12-7F3F-49C4-E789-B00E0D297524}"/>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D22921BC-8D71-AC91-F7C4-CEAB4C422D10}"/>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B9D9EF7B-83DA-C177-C477-B64036BF05F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5C631F2F-3F0B-A175-1C87-1D75B94293E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28686EC7-70F1-2624-D40D-34119C11B7F0}"/>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48DB1D36-94C7-A8CF-3481-F036BFB99DE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97E016A8-5DEB-9A9C-3C4A-2D9BE7C72B0F}"/>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A508B83-E98A-7854-9745-89A39F3370D6}"/>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6F44BB54-F677-6359-4739-E334EDF5381C}"/>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78540717-337D-61BB-8466-0D4C333EB0C4}"/>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D67D2DFC-B9C9-5C49-7804-E009BFC2FA06}"/>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8" name="Freeform 297">
              <a:extLst>
                <a:ext uri="{FF2B5EF4-FFF2-40B4-BE49-F238E27FC236}">
                  <a16:creationId xmlns:a16="http://schemas.microsoft.com/office/drawing/2014/main" id="{769BDAAD-C259-9AED-C872-BDE537937A19}"/>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9" name="Freeform 298">
              <a:extLst>
                <a:ext uri="{FF2B5EF4-FFF2-40B4-BE49-F238E27FC236}">
                  <a16:creationId xmlns:a16="http://schemas.microsoft.com/office/drawing/2014/main" id="{92391B1C-4229-A044-CFE0-49B63286BFF2}"/>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0" name="Freeform 299">
              <a:extLst>
                <a:ext uri="{FF2B5EF4-FFF2-40B4-BE49-F238E27FC236}">
                  <a16:creationId xmlns:a16="http://schemas.microsoft.com/office/drawing/2014/main" id="{8CD3E019-DF97-BC1D-86DE-2BC79EBE2A76}"/>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1" name="Freeform 300">
              <a:extLst>
                <a:ext uri="{FF2B5EF4-FFF2-40B4-BE49-F238E27FC236}">
                  <a16:creationId xmlns:a16="http://schemas.microsoft.com/office/drawing/2014/main" id="{1B782E61-D97C-FB64-1053-964AF3CE92E1}"/>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2" name="Freeform 301">
              <a:extLst>
                <a:ext uri="{FF2B5EF4-FFF2-40B4-BE49-F238E27FC236}">
                  <a16:creationId xmlns:a16="http://schemas.microsoft.com/office/drawing/2014/main" id="{7052B387-D0A8-C89A-C8DE-567BB2F9FF5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3" name="Freeform 302">
              <a:extLst>
                <a:ext uri="{FF2B5EF4-FFF2-40B4-BE49-F238E27FC236}">
                  <a16:creationId xmlns:a16="http://schemas.microsoft.com/office/drawing/2014/main" id="{A4216C73-A289-1637-DD78-E61AD2DF2835}"/>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4" name="Freeform 303">
              <a:extLst>
                <a:ext uri="{FF2B5EF4-FFF2-40B4-BE49-F238E27FC236}">
                  <a16:creationId xmlns:a16="http://schemas.microsoft.com/office/drawing/2014/main" id="{B25521A8-1A8F-8A9A-F131-7FD3D92FB4F3}"/>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5" name="Freeform 304">
              <a:extLst>
                <a:ext uri="{FF2B5EF4-FFF2-40B4-BE49-F238E27FC236}">
                  <a16:creationId xmlns:a16="http://schemas.microsoft.com/office/drawing/2014/main" id="{EEE57A03-E4D4-AA82-87D1-70C242A3B55D}"/>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6" name="Freeform 305">
              <a:extLst>
                <a:ext uri="{FF2B5EF4-FFF2-40B4-BE49-F238E27FC236}">
                  <a16:creationId xmlns:a16="http://schemas.microsoft.com/office/drawing/2014/main" id="{B1818AD8-2376-D8A3-2EFA-85781BEA7E16}"/>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7" name="Freeform 306">
              <a:extLst>
                <a:ext uri="{FF2B5EF4-FFF2-40B4-BE49-F238E27FC236}">
                  <a16:creationId xmlns:a16="http://schemas.microsoft.com/office/drawing/2014/main" id="{0CA9F585-005F-CACB-50C1-7DAC8757081C}"/>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8" name="Freeform 307">
              <a:extLst>
                <a:ext uri="{FF2B5EF4-FFF2-40B4-BE49-F238E27FC236}">
                  <a16:creationId xmlns:a16="http://schemas.microsoft.com/office/drawing/2014/main" id="{44B46989-79EA-97E5-4BAA-90DA36C3594B}"/>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9" name="Freeform 308">
              <a:extLst>
                <a:ext uri="{FF2B5EF4-FFF2-40B4-BE49-F238E27FC236}">
                  <a16:creationId xmlns:a16="http://schemas.microsoft.com/office/drawing/2014/main" id="{C630CF39-0DE6-9842-B871-FD54052E60CD}"/>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0" name="Freeform 309">
              <a:extLst>
                <a:ext uri="{FF2B5EF4-FFF2-40B4-BE49-F238E27FC236}">
                  <a16:creationId xmlns:a16="http://schemas.microsoft.com/office/drawing/2014/main" id="{AFD62814-8841-E61A-AE24-65F36B84D4ED}"/>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1" name="Freeform 310">
              <a:extLst>
                <a:ext uri="{FF2B5EF4-FFF2-40B4-BE49-F238E27FC236}">
                  <a16:creationId xmlns:a16="http://schemas.microsoft.com/office/drawing/2014/main" id="{DD4CD568-D3C0-16F3-3842-CB05C468FAD0}"/>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2" name="Freeform 311">
              <a:extLst>
                <a:ext uri="{FF2B5EF4-FFF2-40B4-BE49-F238E27FC236}">
                  <a16:creationId xmlns:a16="http://schemas.microsoft.com/office/drawing/2014/main" id="{301B1F92-DEE8-1144-5090-F827AF882C14}"/>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3" name="Freeform 312">
              <a:extLst>
                <a:ext uri="{FF2B5EF4-FFF2-40B4-BE49-F238E27FC236}">
                  <a16:creationId xmlns:a16="http://schemas.microsoft.com/office/drawing/2014/main" id="{CCBC098A-9926-29A9-0155-43F3A0C7B96A}"/>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4" name="Freeform 313">
              <a:extLst>
                <a:ext uri="{FF2B5EF4-FFF2-40B4-BE49-F238E27FC236}">
                  <a16:creationId xmlns:a16="http://schemas.microsoft.com/office/drawing/2014/main" id="{86AD9669-6A5A-2B79-F68A-DF2A5D5F7DDD}"/>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5" name="Freeform 314">
              <a:extLst>
                <a:ext uri="{FF2B5EF4-FFF2-40B4-BE49-F238E27FC236}">
                  <a16:creationId xmlns:a16="http://schemas.microsoft.com/office/drawing/2014/main" id="{50DCD269-3CC2-0B33-D624-AA49E1B165CA}"/>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6" name="Freeform 315">
              <a:extLst>
                <a:ext uri="{FF2B5EF4-FFF2-40B4-BE49-F238E27FC236}">
                  <a16:creationId xmlns:a16="http://schemas.microsoft.com/office/drawing/2014/main" id="{CF638A96-5C68-674A-1828-7EAE4EA5C0DE}"/>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7" name="Freeform 316">
              <a:extLst>
                <a:ext uri="{FF2B5EF4-FFF2-40B4-BE49-F238E27FC236}">
                  <a16:creationId xmlns:a16="http://schemas.microsoft.com/office/drawing/2014/main" id="{90CD1291-04E0-C091-8B8D-5E61351D9ED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8" name="Freeform 317">
              <a:extLst>
                <a:ext uri="{FF2B5EF4-FFF2-40B4-BE49-F238E27FC236}">
                  <a16:creationId xmlns:a16="http://schemas.microsoft.com/office/drawing/2014/main" id="{25719CAE-FC69-D8A5-ABC3-62A84BFB0B48}"/>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9" name="Freeform 318">
              <a:extLst>
                <a:ext uri="{FF2B5EF4-FFF2-40B4-BE49-F238E27FC236}">
                  <a16:creationId xmlns:a16="http://schemas.microsoft.com/office/drawing/2014/main" id="{4DE0BF54-1825-37BA-87E3-0101C25239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0" name="Freeform 319">
              <a:extLst>
                <a:ext uri="{FF2B5EF4-FFF2-40B4-BE49-F238E27FC236}">
                  <a16:creationId xmlns:a16="http://schemas.microsoft.com/office/drawing/2014/main" id="{88004EFA-28A9-1447-718B-151867994D35}"/>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1" name="Freeform 320">
              <a:extLst>
                <a:ext uri="{FF2B5EF4-FFF2-40B4-BE49-F238E27FC236}">
                  <a16:creationId xmlns:a16="http://schemas.microsoft.com/office/drawing/2014/main" id="{CF0B76C2-20D6-31CF-93B2-53FCECF94DCA}"/>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2" name="Freeform 321">
              <a:extLst>
                <a:ext uri="{FF2B5EF4-FFF2-40B4-BE49-F238E27FC236}">
                  <a16:creationId xmlns:a16="http://schemas.microsoft.com/office/drawing/2014/main" id="{6F23D02B-D4E3-FF1B-B9C0-258DB69E0F3C}"/>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3" name="Freeform 322">
              <a:extLst>
                <a:ext uri="{FF2B5EF4-FFF2-40B4-BE49-F238E27FC236}">
                  <a16:creationId xmlns:a16="http://schemas.microsoft.com/office/drawing/2014/main" id="{3C76304B-81DE-EA8C-9E88-D652755679C4}"/>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4" name="Freeform 323">
              <a:extLst>
                <a:ext uri="{FF2B5EF4-FFF2-40B4-BE49-F238E27FC236}">
                  <a16:creationId xmlns:a16="http://schemas.microsoft.com/office/drawing/2014/main" id="{2C3ED704-1250-6D2D-660A-9EF150B41041}"/>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5" name="Freeform 324">
              <a:extLst>
                <a:ext uri="{FF2B5EF4-FFF2-40B4-BE49-F238E27FC236}">
                  <a16:creationId xmlns:a16="http://schemas.microsoft.com/office/drawing/2014/main" id="{7A6D5F7E-61A6-4E6E-666F-F4E8F7E4019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6" name="Freeform 325">
              <a:extLst>
                <a:ext uri="{FF2B5EF4-FFF2-40B4-BE49-F238E27FC236}">
                  <a16:creationId xmlns:a16="http://schemas.microsoft.com/office/drawing/2014/main" id="{1E5DC440-2299-6FDC-EBF9-1BE380620FD8}"/>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7" name="Freeform 326">
              <a:extLst>
                <a:ext uri="{FF2B5EF4-FFF2-40B4-BE49-F238E27FC236}">
                  <a16:creationId xmlns:a16="http://schemas.microsoft.com/office/drawing/2014/main" id="{69DFF316-7443-F539-1D4D-E71D07E20DE2}"/>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8" name="Freeform 327">
              <a:extLst>
                <a:ext uri="{FF2B5EF4-FFF2-40B4-BE49-F238E27FC236}">
                  <a16:creationId xmlns:a16="http://schemas.microsoft.com/office/drawing/2014/main" id="{BCE55FAF-D37C-53C7-BE7B-5E9269D5DA92}"/>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9" name="Freeform 328">
              <a:extLst>
                <a:ext uri="{FF2B5EF4-FFF2-40B4-BE49-F238E27FC236}">
                  <a16:creationId xmlns:a16="http://schemas.microsoft.com/office/drawing/2014/main" id="{7E0F5554-9E14-4264-6F0E-E2423FF070FA}"/>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0" name="Freeform 329">
              <a:extLst>
                <a:ext uri="{FF2B5EF4-FFF2-40B4-BE49-F238E27FC236}">
                  <a16:creationId xmlns:a16="http://schemas.microsoft.com/office/drawing/2014/main" id="{53C57555-D22B-544E-D8C3-032A37BD78E4}"/>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1" name="Freeform 330">
              <a:extLst>
                <a:ext uri="{FF2B5EF4-FFF2-40B4-BE49-F238E27FC236}">
                  <a16:creationId xmlns:a16="http://schemas.microsoft.com/office/drawing/2014/main" id="{8648EB53-8B17-F097-2E55-885D5B188CE8}"/>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2" name="Freeform 331">
              <a:extLst>
                <a:ext uri="{FF2B5EF4-FFF2-40B4-BE49-F238E27FC236}">
                  <a16:creationId xmlns:a16="http://schemas.microsoft.com/office/drawing/2014/main" id="{3151C22B-E0EF-ABF6-420A-77BF863B6A92}"/>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3" name="Freeform 332">
              <a:extLst>
                <a:ext uri="{FF2B5EF4-FFF2-40B4-BE49-F238E27FC236}">
                  <a16:creationId xmlns:a16="http://schemas.microsoft.com/office/drawing/2014/main" id="{85AE2CCF-4680-79B2-9151-CADFCC357A3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4" name="Freeform 333">
              <a:extLst>
                <a:ext uri="{FF2B5EF4-FFF2-40B4-BE49-F238E27FC236}">
                  <a16:creationId xmlns:a16="http://schemas.microsoft.com/office/drawing/2014/main" id="{EEC7E60B-CF7A-ADA4-E868-38D54B107152}"/>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5" name="Freeform 334">
              <a:extLst>
                <a:ext uri="{FF2B5EF4-FFF2-40B4-BE49-F238E27FC236}">
                  <a16:creationId xmlns:a16="http://schemas.microsoft.com/office/drawing/2014/main" id="{8194A8EE-77CE-BD9C-4E65-F09C683F65B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6" name="Freeform 335">
              <a:extLst>
                <a:ext uri="{FF2B5EF4-FFF2-40B4-BE49-F238E27FC236}">
                  <a16:creationId xmlns:a16="http://schemas.microsoft.com/office/drawing/2014/main" id="{43AAD094-BFBD-787D-9FC2-E48411799545}"/>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7" name="Freeform 336">
              <a:extLst>
                <a:ext uri="{FF2B5EF4-FFF2-40B4-BE49-F238E27FC236}">
                  <a16:creationId xmlns:a16="http://schemas.microsoft.com/office/drawing/2014/main" id="{AA4BEBFD-7552-CA4A-9652-A5417B0F6BB6}"/>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8" name="Freeform 337">
              <a:extLst>
                <a:ext uri="{FF2B5EF4-FFF2-40B4-BE49-F238E27FC236}">
                  <a16:creationId xmlns:a16="http://schemas.microsoft.com/office/drawing/2014/main" id="{40778DA1-1F9C-E62A-4B37-206A8F3E33EB}"/>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9" name="Freeform 338">
              <a:extLst>
                <a:ext uri="{FF2B5EF4-FFF2-40B4-BE49-F238E27FC236}">
                  <a16:creationId xmlns:a16="http://schemas.microsoft.com/office/drawing/2014/main" id="{AED662F1-39E6-9457-4888-F28B45E57C17}"/>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0" name="Freeform 339">
              <a:extLst>
                <a:ext uri="{FF2B5EF4-FFF2-40B4-BE49-F238E27FC236}">
                  <a16:creationId xmlns:a16="http://schemas.microsoft.com/office/drawing/2014/main" id="{2870CCF9-5BB8-44AB-DC41-6B1458F40E2E}"/>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1" name="Freeform 340">
              <a:extLst>
                <a:ext uri="{FF2B5EF4-FFF2-40B4-BE49-F238E27FC236}">
                  <a16:creationId xmlns:a16="http://schemas.microsoft.com/office/drawing/2014/main" id="{B3B05434-0097-1448-9E33-DB819E8B5393}"/>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2" name="Freeform 341">
              <a:extLst>
                <a:ext uri="{FF2B5EF4-FFF2-40B4-BE49-F238E27FC236}">
                  <a16:creationId xmlns:a16="http://schemas.microsoft.com/office/drawing/2014/main" id="{15139F59-BD9F-5001-7088-D1F497BE363F}"/>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3" name="Freeform 342">
              <a:extLst>
                <a:ext uri="{FF2B5EF4-FFF2-40B4-BE49-F238E27FC236}">
                  <a16:creationId xmlns:a16="http://schemas.microsoft.com/office/drawing/2014/main" id="{FA41D73C-C93A-A06F-66B2-AA1848AA931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4" name="Freeform 343">
              <a:extLst>
                <a:ext uri="{FF2B5EF4-FFF2-40B4-BE49-F238E27FC236}">
                  <a16:creationId xmlns:a16="http://schemas.microsoft.com/office/drawing/2014/main" id="{2E4C336D-910A-FCCD-0588-0B71A3B14737}"/>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5" name="Freeform 344">
              <a:extLst>
                <a:ext uri="{FF2B5EF4-FFF2-40B4-BE49-F238E27FC236}">
                  <a16:creationId xmlns:a16="http://schemas.microsoft.com/office/drawing/2014/main" id="{103AC243-E9BE-1386-E0B1-F7FD8F618DA2}"/>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6" name="Freeform 345">
              <a:extLst>
                <a:ext uri="{FF2B5EF4-FFF2-40B4-BE49-F238E27FC236}">
                  <a16:creationId xmlns:a16="http://schemas.microsoft.com/office/drawing/2014/main" id="{D218F222-61AB-A672-C304-50E406055180}"/>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7" name="Freeform 346">
              <a:extLst>
                <a:ext uri="{FF2B5EF4-FFF2-40B4-BE49-F238E27FC236}">
                  <a16:creationId xmlns:a16="http://schemas.microsoft.com/office/drawing/2014/main" id="{CB7D46B1-E68B-7906-3EA5-C7052A5DEFD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8" name="Freeform 347">
              <a:extLst>
                <a:ext uri="{FF2B5EF4-FFF2-40B4-BE49-F238E27FC236}">
                  <a16:creationId xmlns:a16="http://schemas.microsoft.com/office/drawing/2014/main" id="{9513D5A6-336E-9965-0482-02877A98F923}"/>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9" name="Freeform 348">
              <a:extLst>
                <a:ext uri="{FF2B5EF4-FFF2-40B4-BE49-F238E27FC236}">
                  <a16:creationId xmlns:a16="http://schemas.microsoft.com/office/drawing/2014/main" id="{B6E671F9-9FDD-36B2-E5ED-896544B87065}"/>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0" name="Freeform 349">
              <a:extLst>
                <a:ext uri="{FF2B5EF4-FFF2-40B4-BE49-F238E27FC236}">
                  <a16:creationId xmlns:a16="http://schemas.microsoft.com/office/drawing/2014/main" id="{81AB5E22-45A9-F597-0CA7-F6550C1DC6D4}"/>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1" name="Freeform 350">
              <a:extLst>
                <a:ext uri="{FF2B5EF4-FFF2-40B4-BE49-F238E27FC236}">
                  <a16:creationId xmlns:a16="http://schemas.microsoft.com/office/drawing/2014/main" id="{D00B5876-597C-E80C-F8E0-36B5E77A3507}"/>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2" name="Freeform 351">
              <a:extLst>
                <a:ext uri="{FF2B5EF4-FFF2-40B4-BE49-F238E27FC236}">
                  <a16:creationId xmlns:a16="http://schemas.microsoft.com/office/drawing/2014/main" id="{887E0B72-6B1B-249E-A1CB-99550A9D9D00}"/>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3" name="Freeform 352">
              <a:extLst>
                <a:ext uri="{FF2B5EF4-FFF2-40B4-BE49-F238E27FC236}">
                  <a16:creationId xmlns:a16="http://schemas.microsoft.com/office/drawing/2014/main" id="{91871F59-0E26-A018-81C1-786ED3BE5DF6}"/>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4" name="Freeform 353">
              <a:extLst>
                <a:ext uri="{FF2B5EF4-FFF2-40B4-BE49-F238E27FC236}">
                  <a16:creationId xmlns:a16="http://schemas.microsoft.com/office/drawing/2014/main" id="{1D920C36-F43E-BD69-BAFE-72A15243397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5" name="Freeform 354">
              <a:extLst>
                <a:ext uri="{FF2B5EF4-FFF2-40B4-BE49-F238E27FC236}">
                  <a16:creationId xmlns:a16="http://schemas.microsoft.com/office/drawing/2014/main" id="{E9953019-BE7F-9AB4-C255-858A405EFAC4}"/>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6" name="Freeform 355">
              <a:extLst>
                <a:ext uri="{FF2B5EF4-FFF2-40B4-BE49-F238E27FC236}">
                  <a16:creationId xmlns:a16="http://schemas.microsoft.com/office/drawing/2014/main" id="{CEB9DDDB-121F-3015-C840-3448EAF3BD41}"/>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5" name="Rectangle 4">
            <a:extLst>
              <a:ext uri="{FF2B5EF4-FFF2-40B4-BE49-F238E27FC236}">
                <a16:creationId xmlns:a16="http://schemas.microsoft.com/office/drawing/2014/main" id="{8468290C-1BFF-3A7F-F0D2-59B859D71380}"/>
              </a:ext>
            </a:extLst>
          </p:cNvPr>
          <p:cNvSpPr/>
          <p:nvPr/>
        </p:nvSpPr>
        <p:spPr>
          <a:xfrm>
            <a:off x="306917" y="920646"/>
            <a:ext cx="7634584"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Criteria are the key factors or standards used to evaluate and compare different alternatives. Each criterion helps assess how well an alternative meets specific goals or requirements.</a:t>
            </a:r>
            <a:endParaRPr lang="en-US" dirty="0">
              <a:solidFill>
                <a:schemeClr val="bg1"/>
              </a:solidFill>
            </a:endParaRPr>
          </a:p>
        </p:txBody>
      </p:sp>
      <p:sp>
        <p:nvSpPr>
          <p:cNvPr id="4" name="Rounded Rectangle 3">
            <a:extLst>
              <a:ext uri="{FF2B5EF4-FFF2-40B4-BE49-F238E27FC236}">
                <a16:creationId xmlns:a16="http://schemas.microsoft.com/office/drawing/2014/main" id="{F97FFA9E-EC6F-6AAE-78CB-21F7AC828372}"/>
              </a:ext>
            </a:extLst>
          </p:cNvPr>
          <p:cNvSpPr/>
          <p:nvPr/>
        </p:nvSpPr>
        <p:spPr>
          <a:xfrm>
            <a:off x="182961" y="181642"/>
            <a:ext cx="2645292"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Criteria</a:t>
            </a:r>
          </a:p>
        </p:txBody>
      </p:sp>
      <p:sp>
        <p:nvSpPr>
          <p:cNvPr id="10" name="Rounded Rectangle 9">
            <a:extLst>
              <a:ext uri="{FF2B5EF4-FFF2-40B4-BE49-F238E27FC236}">
                <a16:creationId xmlns:a16="http://schemas.microsoft.com/office/drawing/2014/main" id="{515595F3-CDC9-4B94-D181-E5257E9E21F2}"/>
              </a:ext>
            </a:extLst>
          </p:cNvPr>
          <p:cNvSpPr/>
          <p:nvPr/>
        </p:nvSpPr>
        <p:spPr>
          <a:xfrm>
            <a:off x="245591" y="251118"/>
            <a:ext cx="2514600"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
        <p:nvSpPr>
          <p:cNvPr id="12" name="Rectangle 11">
            <a:extLst>
              <a:ext uri="{FF2B5EF4-FFF2-40B4-BE49-F238E27FC236}">
                <a16:creationId xmlns:a16="http://schemas.microsoft.com/office/drawing/2014/main" id="{F47E2314-2CCB-3593-D7E3-AD6927F975B2}"/>
              </a:ext>
            </a:extLst>
          </p:cNvPr>
          <p:cNvSpPr/>
          <p:nvPr/>
        </p:nvSpPr>
        <p:spPr>
          <a:xfrm>
            <a:off x="306917" y="2693065"/>
            <a:ext cx="7634584"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Alternatives are different solutions or approaches that can be customized and compared against the criteria.</a:t>
            </a:r>
          </a:p>
        </p:txBody>
      </p:sp>
      <p:sp>
        <p:nvSpPr>
          <p:cNvPr id="14" name="Rounded Rectangle 13">
            <a:extLst>
              <a:ext uri="{FF2B5EF4-FFF2-40B4-BE49-F238E27FC236}">
                <a16:creationId xmlns:a16="http://schemas.microsoft.com/office/drawing/2014/main" id="{EABECDA3-0B77-6878-DFA4-3509A609C403}"/>
              </a:ext>
            </a:extLst>
          </p:cNvPr>
          <p:cNvSpPr/>
          <p:nvPr/>
        </p:nvSpPr>
        <p:spPr>
          <a:xfrm>
            <a:off x="182961" y="1954061"/>
            <a:ext cx="3611880"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Alternatives</a:t>
            </a:r>
          </a:p>
        </p:txBody>
      </p:sp>
      <p:sp>
        <p:nvSpPr>
          <p:cNvPr id="16" name="Rounded Rectangle 15">
            <a:extLst>
              <a:ext uri="{FF2B5EF4-FFF2-40B4-BE49-F238E27FC236}">
                <a16:creationId xmlns:a16="http://schemas.microsoft.com/office/drawing/2014/main" id="{6642185E-12DE-83C6-7245-D523BBD41AC7}"/>
              </a:ext>
            </a:extLst>
          </p:cNvPr>
          <p:cNvSpPr/>
          <p:nvPr/>
        </p:nvSpPr>
        <p:spPr>
          <a:xfrm>
            <a:off x="245591" y="2023537"/>
            <a:ext cx="3470528"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
        <p:nvSpPr>
          <p:cNvPr id="17" name="Rectangle 16">
            <a:extLst>
              <a:ext uri="{FF2B5EF4-FFF2-40B4-BE49-F238E27FC236}">
                <a16:creationId xmlns:a16="http://schemas.microsoft.com/office/drawing/2014/main" id="{C1B19AB2-6716-15A7-0305-39CF139BC5D3}"/>
              </a:ext>
            </a:extLst>
          </p:cNvPr>
          <p:cNvSpPr/>
          <p:nvPr/>
        </p:nvSpPr>
        <p:spPr>
          <a:xfrm>
            <a:off x="306917" y="4205624"/>
            <a:ext cx="7634584"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Points are assigned to each alternative for each criterion (e.g., 1 for better, 0 for equal, -1 for worse) to indicate how well the alternative meets the criterion.</a:t>
            </a:r>
            <a:endParaRPr lang="en-US" dirty="0">
              <a:solidFill>
                <a:schemeClr val="bg1"/>
              </a:solidFill>
            </a:endParaRPr>
          </a:p>
        </p:txBody>
      </p:sp>
      <p:sp>
        <p:nvSpPr>
          <p:cNvPr id="19" name="Rounded Rectangle 18">
            <a:extLst>
              <a:ext uri="{FF2B5EF4-FFF2-40B4-BE49-F238E27FC236}">
                <a16:creationId xmlns:a16="http://schemas.microsoft.com/office/drawing/2014/main" id="{622EAC5B-FA1A-9FA5-935B-77919BD3D4C2}"/>
              </a:ext>
            </a:extLst>
          </p:cNvPr>
          <p:cNvSpPr/>
          <p:nvPr/>
        </p:nvSpPr>
        <p:spPr>
          <a:xfrm>
            <a:off x="182961" y="3466620"/>
            <a:ext cx="2048256"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Values</a:t>
            </a:r>
          </a:p>
        </p:txBody>
      </p:sp>
      <p:sp>
        <p:nvSpPr>
          <p:cNvPr id="20" name="Rounded Rectangle 19">
            <a:extLst>
              <a:ext uri="{FF2B5EF4-FFF2-40B4-BE49-F238E27FC236}">
                <a16:creationId xmlns:a16="http://schemas.microsoft.com/office/drawing/2014/main" id="{DAC1C4E4-0208-F3C5-C5DC-93947AE03ED2}"/>
              </a:ext>
            </a:extLst>
          </p:cNvPr>
          <p:cNvSpPr/>
          <p:nvPr/>
        </p:nvSpPr>
        <p:spPr>
          <a:xfrm>
            <a:off x="245591" y="3536096"/>
            <a:ext cx="1911096"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
        <p:nvSpPr>
          <p:cNvPr id="21" name="Rectangle 20">
            <a:extLst>
              <a:ext uri="{FF2B5EF4-FFF2-40B4-BE49-F238E27FC236}">
                <a16:creationId xmlns:a16="http://schemas.microsoft.com/office/drawing/2014/main" id="{5576D5C0-1106-D602-3104-0F599A9B0833}"/>
              </a:ext>
            </a:extLst>
          </p:cNvPr>
          <p:cNvSpPr/>
          <p:nvPr/>
        </p:nvSpPr>
        <p:spPr>
          <a:xfrm>
            <a:off x="306917" y="5963240"/>
            <a:ext cx="7516217"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The total score for each alternative is calculated by summing the values across all criteria, helping to identify the best option.</a:t>
            </a:r>
          </a:p>
        </p:txBody>
      </p:sp>
      <p:sp>
        <p:nvSpPr>
          <p:cNvPr id="23" name="Rounded Rectangle 22">
            <a:extLst>
              <a:ext uri="{FF2B5EF4-FFF2-40B4-BE49-F238E27FC236}">
                <a16:creationId xmlns:a16="http://schemas.microsoft.com/office/drawing/2014/main" id="{601230A1-3498-C8F5-4A91-291116676A3C}"/>
              </a:ext>
            </a:extLst>
          </p:cNvPr>
          <p:cNvSpPr/>
          <p:nvPr/>
        </p:nvSpPr>
        <p:spPr>
          <a:xfrm>
            <a:off x="182961" y="5224236"/>
            <a:ext cx="1700784"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Total</a:t>
            </a:r>
          </a:p>
        </p:txBody>
      </p:sp>
      <p:sp>
        <p:nvSpPr>
          <p:cNvPr id="24" name="Rounded Rectangle 23">
            <a:extLst>
              <a:ext uri="{FF2B5EF4-FFF2-40B4-BE49-F238E27FC236}">
                <a16:creationId xmlns:a16="http://schemas.microsoft.com/office/drawing/2014/main" id="{EE37040C-76BD-9B4E-D159-04037FC9ACF8}"/>
              </a:ext>
            </a:extLst>
          </p:cNvPr>
          <p:cNvSpPr/>
          <p:nvPr/>
        </p:nvSpPr>
        <p:spPr>
          <a:xfrm>
            <a:off x="245591" y="5293712"/>
            <a:ext cx="1554480"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Tree>
    <p:extLst>
      <p:ext uri="{BB962C8B-B14F-4D97-AF65-F5344CB8AC3E}">
        <p14:creationId xmlns:p14="http://schemas.microsoft.com/office/powerpoint/2010/main" val="211194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3F3"/>
        </a:solidFill>
        <a:effectLst/>
      </p:bgPr>
    </p:bg>
    <p:spTree>
      <p:nvGrpSpPr>
        <p:cNvPr id="1" name=""/>
        <p:cNvGrpSpPr/>
        <p:nvPr/>
      </p:nvGrpSpPr>
      <p:grpSpPr>
        <a:xfrm>
          <a:off x="0" y="0"/>
          <a:ext cx="0" cy="0"/>
          <a:chOff x="0" y="0"/>
          <a:chExt cx="0" cy="0"/>
        </a:xfrm>
      </p:grpSpPr>
      <p:pic>
        <p:nvPicPr>
          <p:cNvPr id="38" name="Picture 37" descr="Balls connected with crossed wires">
            <a:extLst>
              <a:ext uri="{FF2B5EF4-FFF2-40B4-BE49-F238E27FC236}">
                <a16:creationId xmlns:a16="http://schemas.microsoft.com/office/drawing/2014/main" id="{ED78B9D5-DF94-070F-4572-F73AA6E16A39}"/>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2659520" y="-2664432"/>
            <a:ext cx="6868052" cy="12196907"/>
          </a:xfrm>
          <a:prstGeom prst="rect">
            <a:avLst/>
          </a:prstGeom>
        </p:spPr>
      </p:pic>
      <p:grpSp>
        <p:nvGrpSpPr>
          <p:cNvPr id="48" name="Group 47">
            <a:extLst>
              <a:ext uri="{FF2B5EF4-FFF2-40B4-BE49-F238E27FC236}">
                <a16:creationId xmlns:a16="http://schemas.microsoft.com/office/drawing/2014/main" id="{B272B836-303F-DF4A-69B1-B2C662E9F50B}"/>
              </a:ext>
            </a:extLst>
          </p:cNvPr>
          <p:cNvGrpSpPr/>
          <p:nvPr/>
        </p:nvGrpSpPr>
        <p:grpSpPr>
          <a:xfrm>
            <a:off x="10319546" y="61137"/>
            <a:ext cx="1813078" cy="1709844"/>
            <a:chOff x="4301836" y="1542184"/>
            <a:chExt cx="4242954" cy="4001365"/>
          </a:xfrm>
          <a:solidFill>
            <a:schemeClr val="bg1">
              <a:alpha val="40000"/>
            </a:schemeClr>
          </a:solidFill>
        </p:grpSpPr>
        <p:sp>
          <p:nvSpPr>
            <p:cNvPr id="49" name="Freeform 48">
              <a:extLst>
                <a:ext uri="{FF2B5EF4-FFF2-40B4-BE49-F238E27FC236}">
                  <a16:creationId xmlns:a16="http://schemas.microsoft.com/office/drawing/2014/main" id="{02BC24B3-E39A-CB46-4E1E-768CEC92BF43}"/>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C2436BCE-063A-1B43-09E4-3AEA3552CC5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A6616B3F-11BD-D8FD-89CA-7D56D09FF5F0}"/>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1DB4174E-509B-CF12-3BBF-0028C4D1663C}"/>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931A3526-0937-7AB7-D30D-8870E9E719FB}"/>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EB7D4F9D-7741-FDC2-3741-CDF62A89A0AD}"/>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2D0A7FB-AA0E-1C19-5625-0FB54171CCF5}"/>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69B4B22-6F5A-FCB4-73ED-B60A3F13C8F3}"/>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0D6C01E5-B9A7-3F15-A590-FAA17C94DBD0}"/>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775AE82-2537-4B05-330D-3AF2C37B1F0E}"/>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FF5C9632-1C53-F6BA-A1DA-7B0EB01C6E7D}"/>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3494B565-E2DA-D992-2272-831FAB18CD2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A822E09-3362-108B-8798-EC8292F549FE}"/>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2C831DFE-47FB-E3D4-D5D2-9F583B3FEFC6}"/>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F0B3D84-9378-FF28-B840-0B20A983CEE2}"/>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8C73E7F8-D1D3-B301-76CF-13B8B2ABE819}"/>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DBC961-5BE8-85E0-50B9-413EFE96AD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FB8399A-B674-9339-D63B-BFC9BBEABFC9}"/>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DC3D9DE4-4371-9055-4B9D-A7D8990BC129}"/>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B9270AF-ED1F-1411-1CAA-46F106488251}"/>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D2E06C7-C283-457E-10FF-A0D9E71CDC9D}"/>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CCFA092-BB4F-F4F2-A5CD-6BD4E376775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AB654535-BBE5-AB0E-61BC-13E959EAC58B}"/>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079DAE5-59E5-0967-317C-13A94DF53547}"/>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4A9868D-358C-979E-0D2F-84D51462320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29AA5E6-7ED1-8382-E428-68AB2F3BB39E}"/>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A4AEDC2C-D56D-FD92-7B29-7FA38F85E671}"/>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F617ED90-AE8D-BA61-0D56-6ABDD7C248D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C1E3486-760F-0831-2891-78277486CDED}"/>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C9F9A68D-8B7F-0937-780B-25A30672527A}"/>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09B92A9-12EB-6D7E-30FC-8581666C702A}"/>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FA401D31-0501-9FC4-A959-55B5EB9526D7}"/>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BE587C8-D91B-0ABE-40E2-C1F88AD22C33}"/>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0736F4B9-5F6B-284D-A8C8-C4D6EB8364F7}"/>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DBCD5585-B771-28CF-5638-CA6ADF70CEA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3E6BA4B3-165F-23BD-5B2B-25CDF0C6C5B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DEEAEA1A-F391-64D7-033E-FDEBD5DEA025}"/>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1832A59C-F643-EABB-6887-41B2D8D6495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960EE77C-1B6A-2D49-8C6C-11B191C3E03A}"/>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01DA9E69-ED6B-C85C-74BA-191FE05EC48C}"/>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F6215A-84D3-0DC8-4B16-AF901F73FC6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CFB554D9-6A3C-2352-7CB3-7954CCFAE007}"/>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685958D-E39A-CAC7-67F4-DBF3A87D1834}"/>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14493297-4BD7-5010-739F-C152F576EA69}"/>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1B37008F-0FFE-EF29-1D88-2CDD3DB6B9E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6C4F2AF6-AFCC-9939-79D2-7A169028016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90FED5B-B21A-98E2-5EE8-71512ACF17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F3F54A48-FBD1-6597-C96C-B9FED8D3AFB7}"/>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F210C79F-E766-B137-A052-F060B344F532}"/>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0C35B28-2ED2-2755-5AE1-A66F4DFAA8A2}"/>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B9A3344-4D04-B32F-FD89-AF6F51416BBF}"/>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A57EBA0F-BF87-1BB9-24D1-C10C4D753974}"/>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A033F54E-11DC-29C2-D514-8B65F590C94D}"/>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AE2B9EC8-479D-D5D8-6BCA-057218002C3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BDCDC82B-0D9A-2EE4-9B3E-CF599F760347}"/>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4AA3840-594E-06FE-0A71-30CE90557E3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42ED5282-FA59-F5AF-648F-2A453D9779B8}"/>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11B79E65-E610-34FA-C420-BCF913D122B7}"/>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99728ABB-945F-C69B-1928-27FEE400AE9E}"/>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D8072CB1-B5CD-9356-A549-AA020ACA7B0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E0FA01F9-C391-1654-A89D-D5244915293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AFC130C3-1C07-1667-4EBC-6AD73E51EEB7}"/>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5F88F9D8-EB9C-16EA-CFE3-135920BBC166}"/>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4C6C7310-671C-B284-B7F8-A3E8FB1800B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5F953CD5-5686-8CBA-CBB8-1F26F9018E77}"/>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7BADDD77-D9A6-8181-B0AC-C6BEFA3E95A1}"/>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A0A3682-B0A9-29FA-1599-3080E9906ABF}"/>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0663EA5C-A76E-9895-678B-A2EDB2931AB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DAE84B9E-077F-763A-85D3-145EB11C3961}"/>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D66DAD28-8608-603E-039D-812413132E2F}"/>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37424B85-59D5-ED1B-1E16-A610508AD952}"/>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837843F9-878D-7589-15C8-D97EEBFC1D11}"/>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C0BDE6A0-10E0-3427-1C7B-EA5E6D64475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B2C9D456-4204-3EF2-46D3-9860E49808C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7982399C-C36A-15B5-ACF1-82617BF7A952}"/>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1CFF4D0C-089E-70F7-4235-BE74CF1C2815}"/>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8731147F-C7BE-5636-9A89-DC61C5FFDD01}"/>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D3295F-510F-F59C-7C46-1DD2D94E7D8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3ED0707-5D7F-A4AC-5758-7B87830037E5}"/>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112A6F8-6F9B-B524-5A8C-115DCD59E1AB}"/>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71E06284-8328-8C24-1858-B235EA2AC4CD}"/>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134E17CD-D47F-B5BB-46C6-C9C8343DC580}"/>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6CD04A39-C69A-A9B9-12B3-D1ACCACAD3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B168A7EF-2378-97A6-EB9E-5138CF0DEDEF}"/>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38F5637D-71F6-10CF-32C5-5EEB7547998C}"/>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58455D73-747E-056B-7B38-8A001DF0975A}"/>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06C0A3B2-92B9-6A16-B5FF-A74D2F748F22}"/>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435AC269-03D3-675D-4C48-08D6CE86D4C8}"/>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EBD5AA58-306D-EB99-32B5-9E4A1640A9D3}"/>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8716CA12-D736-2D47-505A-4E57016A89B2}"/>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624491B8-458E-01A7-4909-5893814B8D5F}"/>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E039EE44-DAC7-5757-4BF2-EA2A26BEA92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609F3D42-1DD6-BD53-022E-9DFCD5048304}"/>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D85F3FA-EB83-8F16-0B69-E6B9D38B8AEE}"/>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669A6764-8AC2-FE4D-90C9-15CA00F37E53}"/>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21CA983-C5A8-757E-F0A7-A4D987800519}"/>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7DB299C9-C10F-6BD1-9AFE-22EF2377298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2ECAEEB9-0496-CCEF-13F3-71167F70256E}"/>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222EF5CE-20AB-28AB-F26B-A88E085941B9}"/>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0138DB83-A947-E98D-D6E2-0F369DC669DA}"/>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11FF71F-EE8F-61C1-5CBA-D00666980044}"/>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C71722CA-EBE9-82B1-621E-306960CB6E02}"/>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4C646E80-51C4-039E-FAEC-CAD0F7CA1458}"/>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EFB0F54E-128B-5239-A521-2EEBE2D1916A}"/>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3A8941A6-7F83-281A-03C0-660FB6AC3DFC}"/>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B18D1468-A732-D1A1-DCD9-B2AE4A776E8A}"/>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A72D15E5-F3D1-86AD-6923-E1C631250F7A}"/>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8B9901C-934D-534C-B018-95631FE5E49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A30F3CAB-4984-0AAD-0789-9C721786C1B1}"/>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3ABACA79-42B5-5D7D-459A-B644504C708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5314BA32-099D-5AD2-041E-50CAE1A96419}"/>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6D58FBC-3DC3-EEF8-7A21-2CAE571371E4}"/>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3BCD7C23-EFA9-DD7B-E708-94DD702C4C8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35CD32A3-6E53-4DF6-FFF6-ACA214FD714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FF920B72-20A0-E030-5EC6-20094CF0EF7B}"/>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9E5EACAF-8340-0440-CFCE-CD483845D926}"/>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E324DBAA-B96D-2F3C-08AB-0F24C14D932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0BAC4BEB-5471-BFC1-84ED-C2287007D220}"/>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B5142260-56EC-D969-3DF2-8FFB3A03683F}"/>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5E181CF7-9B33-6E89-A038-436D066A7CF7}"/>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Table 2">
            <a:extLst>
              <a:ext uri="{FF2B5EF4-FFF2-40B4-BE49-F238E27FC236}">
                <a16:creationId xmlns:a16="http://schemas.microsoft.com/office/drawing/2014/main" id="{9C9A8343-95A5-DC82-8064-4F6A16E3E0CF}"/>
              </a:ext>
            </a:extLst>
          </p:cNvPr>
          <p:cNvGraphicFramePr>
            <a:graphicFrameLocks noGrp="1"/>
          </p:cNvGraphicFramePr>
          <p:nvPr>
            <p:extLst>
              <p:ext uri="{D42A27DB-BD31-4B8C-83A1-F6EECF244321}">
                <p14:modId xmlns:p14="http://schemas.microsoft.com/office/powerpoint/2010/main" val="3198922195"/>
              </p:ext>
            </p:extLst>
          </p:nvPr>
        </p:nvGraphicFramePr>
        <p:xfrm>
          <a:off x="327118" y="490355"/>
          <a:ext cx="11601998" cy="6050576"/>
        </p:xfrm>
        <a:graphic>
          <a:graphicData uri="http://schemas.openxmlformats.org/drawingml/2006/table">
            <a:tbl>
              <a:tblPr firstRow="1" bandRow="1">
                <a:tableStyleId>{5C22544A-7EE6-4342-B048-85BDC9FD1C3A}</a:tableStyleId>
              </a:tblPr>
              <a:tblGrid>
                <a:gridCol w="3443214">
                  <a:extLst>
                    <a:ext uri="{9D8B030D-6E8A-4147-A177-3AD203B41FA5}">
                      <a16:colId xmlns:a16="http://schemas.microsoft.com/office/drawing/2014/main" val="602210714"/>
                    </a:ext>
                  </a:extLst>
                </a:gridCol>
                <a:gridCol w="2039696">
                  <a:extLst>
                    <a:ext uri="{9D8B030D-6E8A-4147-A177-3AD203B41FA5}">
                      <a16:colId xmlns:a16="http://schemas.microsoft.com/office/drawing/2014/main" val="3203644497"/>
                    </a:ext>
                  </a:extLst>
                </a:gridCol>
                <a:gridCol w="2039696">
                  <a:extLst>
                    <a:ext uri="{9D8B030D-6E8A-4147-A177-3AD203B41FA5}">
                      <a16:colId xmlns:a16="http://schemas.microsoft.com/office/drawing/2014/main" val="436924813"/>
                    </a:ext>
                  </a:extLst>
                </a:gridCol>
                <a:gridCol w="2039696">
                  <a:extLst>
                    <a:ext uri="{9D8B030D-6E8A-4147-A177-3AD203B41FA5}">
                      <a16:colId xmlns:a16="http://schemas.microsoft.com/office/drawing/2014/main" val="512583516"/>
                    </a:ext>
                  </a:extLst>
                </a:gridCol>
                <a:gridCol w="2039696">
                  <a:extLst>
                    <a:ext uri="{9D8B030D-6E8A-4147-A177-3AD203B41FA5}">
                      <a16:colId xmlns:a16="http://schemas.microsoft.com/office/drawing/2014/main" val="1896848035"/>
                    </a:ext>
                  </a:extLst>
                </a:gridCol>
              </a:tblGrid>
              <a:tr h="933827">
                <a:tc rowSpan="2">
                  <a:txBody>
                    <a:bodyPr/>
                    <a:lstStyle/>
                    <a:p>
                      <a:pPr>
                        <a:lnSpc>
                          <a:spcPct val="100000"/>
                        </a:lnSpc>
                      </a:pPr>
                      <a:r>
                        <a:rPr lang="en-US" sz="2400" b="0" spc="300" dirty="0">
                          <a:solidFill>
                            <a:srgbClr val="001033"/>
                          </a:solidFill>
                          <a:latin typeface="Century Gothic" panose="020B0502020202020204" pitchFamily="34" charset="0"/>
                        </a:rPr>
                        <a:t>Criteria</a:t>
                      </a:r>
                      <a:endParaRPr lang="en-US" sz="2000" b="0" spc="300" dirty="0">
                        <a:solidFill>
                          <a:srgbClr val="001033"/>
                        </a:solidFill>
                        <a:latin typeface="Century Gothic" panose="020B0502020202020204" pitchFamily="34" charset="0"/>
                      </a:endParaRPr>
                    </a:p>
                  </a:txBody>
                  <a:tcPr anchor="b">
                    <a:lnL w="12700" cap="flat" cmpd="sng" algn="ctr">
                      <a:noFill/>
                      <a:prstDash val="solid"/>
                      <a:round/>
                      <a:headEnd type="none" w="med" len="med"/>
                      <a:tailEnd type="none" w="med" len="med"/>
                    </a:lnL>
                    <a:lnR w="12700" cap="flat" cmpd="sng" algn="ctr">
                      <a:solidFill>
                        <a:srgbClr val="67A9B3"/>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b="0" dirty="0">
                          <a:solidFill>
                            <a:schemeClr val="tx1"/>
                          </a:solidFill>
                          <a:latin typeface="Century Gothic" panose="020B0502020202020204" pitchFamily="34" charset="0"/>
                        </a:rPr>
                        <a:t>One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Two</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Three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Four</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extLst>
                  <a:ext uri="{0D108BD9-81ED-4DB2-BD59-A6C34878D82A}">
                    <a16:rowId xmlns:a16="http://schemas.microsoft.com/office/drawing/2014/main" val="3228095432"/>
                  </a:ext>
                </a:extLst>
              </a:tr>
              <a:tr h="272520">
                <a:tc vMerge="1">
                  <a:txBody>
                    <a:bodyPr/>
                    <a:lstStyle/>
                    <a:p>
                      <a:endParaRP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extLst>
                  <a:ext uri="{0D108BD9-81ED-4DB2-BD59-A6C34878D82A}">
                    <a16:rowId xmlns:a16="http://schemas.microsoft.com/office/drawing/2014/main" val="350915962"/>
                  </a:ext>
                </a:extLst>
              </a:tr>
              <a:tr h="425787">
                <a:tc>
                  <a:txBody>
                    <a:bodyPr/>
                    <a:lstStyle/>
                    <a:p>
                      <a:pPr>
                        <a:lnSpc>
                          <a:spcPct val="100000"/>
                        </a:lnSpc>
                      </a:pPr>
                      <a:r>
                        <a:rPr lang="en-US" sz="1600" b="0" dirty="0">
                          <a:solidFill>
                            <a:schemeClr val="tx1"/>
                          </a:solidFill>
                          <a:latin typeface="Century Gothic" panose="020B0502020202020204" pitchFamily="34" charset="0"/>
                        </a:rPr>
                        <a:t>Cost Effectiveness</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965858687"/>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Century Gothic" panose="020B0502020202020204" pitchFamily="34" charset="0"/>
                        </a:rPr>
                        <a:t>Feasibility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00816345"/>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Customer Satisfaction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92502013"/>
                  </a:ext>
                </a:extLst>
              </a:tr>
              <a:tr h="4366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Time Efficiency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699537522"/>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Scalability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3119141191"/>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Sustainability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11561401"/>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Innovation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94209273"/>
                  </a:ext>
                </a:extLst>
              </a:tr>
              <a:tr h="4366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Risk Reduction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390668724"/>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Compliance</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99392616"/>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Market Competitiveness</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34152558"/>
                  </a:ext>
                </a:extLst>
              </a:tr>
              <a:tr h="56276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spc="0" dirty="0">
                          <a:solidFill>
                            <a:srgbClr val="001033"/>
                          </a:solidFill>
                          <a:latin typeface="Century Gothic" panose="020B0502020202020204" pitchFamily="34" charset="0"/>
                        </a:rPr>
                        <a:t>Total Score</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12700"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dirty="0">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extLst>
                  <a:ext uri="{0D108BD9-81ED-4DB2-BD59-A6C34878D82A}">
                    <a16:rowId xmlns:a16="http://schemas.microsoft.com/office/drawing/2014/main" val="674243937"/>
                  </a:ext>
                </a:extLst>
              </a:tr>
            </a:tbl>
          </a:graphicData>
        </a:graphic>
      </p:graphicFrame>
      <p:sp>
        <p:nvSpPr>
          <p:cNvPr id="33" name="Rectangle 32">
            <a:extLst>
              <a:ext uri="{FF2B5EF4-FFF2-40B4-BE49-F238E27FC236}">
                <a16:creationId xmlns:a16="http://schemas.microsoft.com/office/drawing/2014/main" id="{AAAE2ED4-5D6D-A70A-9F67-DA914A889772}"/>
              </a:ext>
            </a:extLst>
          </p:cNvPr>
          <p:cNvSpPr/>
          <p:nvPr/>
        </p:nvSpPr>
        <p:spPr>
          <a:xfrm>
            <a:off x="-4904" y="75156"/>
            <a:ext cx="2655950" cy="9972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3C636A"/>
                </a:solidFill>
                <a:latin typeface="Courier" pitchFamily="2" charset="0"/>
                <a:ea typeface="Calibri" panose="020F0502020204030204" pitchFamily="34" charset="0"/>
                <a:cs typeface="Times New Roman" panose="02020603050405020304" pitchFamily="18" charset="0"/>
              </a:rPr>
              <a:t>Pugh Matrix</a:t>
            </a:r>
            <a:endParaRPr lang="en-US" sz="3600" kern="100" dirty="0">
              <a:solidFill>
                <a:srgbClr val="3C636A"/>
              </a:solidFill>
              <a:effectLst/>
              <a:latin typeface="Courier" pitchFamily="2" charset="0"/>
              <a:ea typeface="Calibri" panose="020F0502020204030204" pitchFamily="34" charset="0"/>
              <a:cs typeface="Times New Roman" panose="02020603050405020304" pitchFamily="18" charset="0"/>
            </a:endParaRPr>
          </a:p>
        </p:txBody>
      </p:sp>
      <p:grpSp>
        <p:nvGrpSpPr>
          <p:cNvPr id="35" name="Group 34">
            <a:extLst>
              <a:ext uri="{FF2B5EF4-FFF2-40B4-BE49-F238E27FC236}">
                <a16:creationId xmlns:a16="http://schemas.microsoft.com/office/drawing/2014/main" id="{C3B15B44-BD7B-6AE2-C991-651DE2DEAB1B}"/>
              </a:ext>
            </a:extLst>
          </p:cNvPr>
          <p:cNvGrpSpPr/>
          <p:nvPr/>
        </p:nvGrpSpPr>
        <p:grpSpPr>
          <a:xfrm>
            <a:off x="1435077" y="5938348"/>
            <a:ext cx="763072" cy="763072"/>
            <a:chOff x="5798507" y="3128375"/>
            <a:chExt cx="2229633" cy="2229633"/>
          </a:xfrm>
        </p:grpSpPr>
        <p:sp>
          <p:nvSpPr>
            <p:cNvPr id="36" name="Oval 35">
              <a:extLst>
                <a:ext uri="{FF2B5EF4-FFF2-40B4-BE49-F238E27FC236}">
                  <a16:creationId xmlns:a16="http://schemas.microsoft.com/office/drawing/2014/main" id="{924FE337-DF58-0FF8-1A02-C829BF8DAD6D}"/>
                </a:ext>
              </a:extLst>
            </p:cNvPr>
            <p:cNvSpPr/>
            <p:nvPr/>
          </p:nvSpPr>
          <p:spPr>
            <a:xfrm>
              <a:off x="5798507" y="3128375"/>
              <a:ext cx="2229633" cy="2229633"/>
            </a:xfrm>
            <a:prstGeom prst="ellipse">
              <a:avLst/>
            </a:prstGeom>
            <a:gradFill flip="none" rotWithShape="1">
              <a:gsLst>
                <a:gs pos="14000">
                  <a:srgbClr val="FFC000"/>
                </a:gs>
                <a:gs pos="91000">
                  <a:srgbClr val="A13427"/>
                </a:gs>
                <a:gs pos="69000">
                  <a:schemeClr val="accent2"/>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7EC44BF-278D-8472-C9B8-EEAAE80482B1}"/>
                </a:ext>
              </a:extLst>
            </p:cNvPr>
            <p:cNvGrpSpPr/>
            <p:nvPr/>
          </p:nvGrpSpPr>
          <p:grpSpPr>
            <a:xfrm>
              <a:off x="5906969" y="3236878"/>
              <a:ext cx="1999080" cy="1999002"/>
              <a:chOff x="5916208" y="3249208"/>
              <a:chExt cx="2012708" cy="2012629"/>
            </a:xfrm>
          </p:grpSpPr>
          <p:sp>
            <p:nvSpPr>
              <p:cNvPr id="40" name="Freeform 39">
                <a:extLst>
                  <a:ext uri="{FF2B5EF4-FFF2-40B4-BE49-F238E27FC236}">
                    <a16:creationId xmlns:a16="http://schemas.microsoft.com/office/drawing/2014/main" id="{0AA2203A-AA6D-6A66-BC17-266E04F95D31}"/>
                  </a:ext>
                </a:extLst>
              </p:cNvPr>
              <p:cNvSpPr/>
              <p:nvPr/>
            </p:nvSpPr>
            <p:spPr>
              <a:xfrm>
                <a:off x="6326023" y="3838427"/>
                <a:ext cx="1193828" cy="834140"/>
              </a:xfrm>
              <a:custGeom>
                <a:avLst/>
                <a:gdLst>
                  <a:gd name="connsiteX0" fmla="*/ 421248 w 1193828"/>
                  <a:gd name="connsiteY0" fmla="*/ 834141 h 834140"/>
                  <a:gd name="connsiteX1" fmla="*/ 390468 w 1193828"/>
                  <a:gd name="connsiteY1" fmla="*/ 820950 h 834140"/>
                  <a:gd name="connsiteX2" fmla="*/ 13191 w 1193828"/>
                  <a:gd name="connsiteY2" fmla="*/ 456865 h 834140"/>
                  <a:gd name="connsiteX3" fmla="*/ 13191 w 1193828"/>
                  <a:gd name="connsiteY3" fmla="*/ 395305 h 834140"/>
                  <a:gd name="connsiteX4" fmla="*/ 74752 w 1193828"/>
                  <a:gd name="connsiteY4" fmla="*/ 395305 h 834140"/>
                  <a:gd name="connsiteX5" fmla="*/ 421248 w 1193828"/>
                  <a:gd name="connsiteY5" fmla="*/ 733006 h 834140"/>
                  <a:gd name="connsiteX6" fmla="*/ 1119077 w 1193828"/>
                  <a:gd name="connsiteY6" fmla="*/ 13191 h 834140"/>
                  <a:gd name="connsiteX7" fmla="*/ 1180637 w 1193828"/>
                  <a:gd name="connsiteY7" fmla="*/ 13191 h 834140"/>
                  <a:gd name="connsiteX8" fmla="*/ 1180637 w 1193828"/>
                  <a:gd name="connsiteY8" fmla="*/ 74752 h 834140"/>
                  <a:gd name="connsiteX9" fmla="*/ 452028 w 1193828"/>
                  <a:gd name="connsiteY9" fmla="*/ 820510 h 834140"/>
                  <a:gd name="connsiteX10" fmla="*/ 421248 w 1193828"/>
                  <a:gd name="connsiteY10" fmla="*/ 833701 h 834140"/>
                  <a:gd name="connsiteX11" fmla="*/ 421248 w 1193828"/>
                  <a:gd name="connsiteY11" fmla="*/ 833701 h 83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3828" h="834140">
                    <a:moveTo>
                      <a:pt x="421248" y="834141"/>
                    </a:moveTo>
                    <a:cubicBezTo>
                      <a:pt x="408056" y="834141"/>
                      <a:pt x="399262" y="829744"/>
                      <a:pt x="390468" y="820950"/>
                    </a:cubicBezTo>
                    <a:lnTo>
                      <a:pt x="13191" y="456865"/>
                    </a:lnTo>
                    <a:cubicBezTo>
                      <a:pt x="-4397" y="439276"/>
                      <a:pt x="-4397" y="412893"/>
                      <a:pt x="13191" y="395305"/>
                    </a:cubicBezTo>
                    <a:cubicBezTo>
                      <a:pt x="30780" y="377716"/>
                      <a:pt x="57163" y="377716"/>
                      <a:pt x="74752" y="395305"/>
                    </a:cubicBezTo>
                    <a:lnTo>
                      <a:pt x="421248" y="733006"/>
                    </a:lnTo>
                    <a:lnTo>
                      <a:pt x="1119077" y="13191"/>
                    </a:lnTo>
                    <a:cubicBezTo>
                      <a:pt x="1136665" y="-4397"/>
                      <a:pt x="1163048" y="-4397"/>
                      <a:pt x="1180637" y="13191"/>
                    </a:cubicBezTo>
                    <a:cubicBezTo>
                      <a:pt x="1198226" y="30780"/>
                      <a:pt x="1198226" y="57163"/>
                      <a:pt x="1180637" y="74752"/>
                    </a:cubicBezTo>
                    <a:lnTo>
                      <a:pt x="452028" y="820510"/>
                    </a:lnTo>
                    <a:cubicBezTo>
                      <a:pt x="443234" y="829304"/>
                      <a:pt x="434439" y="833701"/>
                      <a:pt x="421248" y="833701"/>
                    </a:cubicBezTo>
                    <a:lnTo>
                      <a:pt x="421248" y="833701"/>
                    </a:lnTo>
                    <a:close/>
                  </a:path>
                </a:pathLst>
              </a:custGeom>
              <a:solidFill>
                <a:schemeClr val="bg1"/>
              </a:solidFill>
              <a:ln w="15875" cap="flat">
                <a:solidFill>
                  <a:schemeClr val="bg1"/>
                </a:solidFill>
                <a:prstDash val="solid"/>
                <a:miter/>
              </a:ln>
              <a:effectLst>
                <a:outerShdw blurRad="50800" dist="38100" dir="2700000" algn="tl" rotWithShape="0">
                  <a:srgbClr val="A13427">
                    <a:alpha val="40000"/>
                  </a:srgbClr>
                </a:outerShdw>
              </a:effectLst>
            </p:spPr>
            <p:txBody>
              <a:bodyPr rtlCol="0" anchor="ctr"/>
              <a:lstStyle/>
              <a:p>
                <a:endParaRPr lang="en-US"/>
              </a:p>
            </p:txBody>
          </p:sp>
          <p:sp>
            <p:nvSpPr>
              <p:cNvPr id="42" name="Freeform 41">
                <a:extLst>
                  <a:ext uri="{FF2B5EF4-FFF2-40B4-BE49-F238E27FC236}">
                    <a16:creationId xmlns:a16="http://schemas.microsoft.com/office/drawing/2014/main" id="{3EE70B86-F902-4569-0E73-0C801E204420}"/>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6DCC0776-2F45-8663-3496-5F3C9A95331E}"/>
                  </a:ext>
                </a:extLst>
              </p:cNvPr>
              <p:cNvSpPr/>
              <p:nvPr/>
            </p:nvSpPr>
            <p:spPr>
              <a:xfrm>
                <a:off x="5916208" y="3249208"/>
                <a:ext cx="2006863" cy="2006863"/>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rtlCol="0" anchor="ctr"/>
              <a:lstStyle/>
              <a:p>
                <a:endParaRPr lang="en-US"/>
              </a:p>
            </p:txBody>
          </p:sp>
        </p:grpSp>
      </p:grpSp>
      <p:grpSp>
        <p:nvGrpSpPr>
          <p:cNvPr id="2" name="Group 1">
            <a:extLst>
              <a:ext uri="{FF2B5EF4-FFF2-40B4-BE49-F238E27FC236}">
                <a16:creationId xmlns:a16="http://schemas.microsoft.com/office/drawing/2014/main" id="{34D45618-C4F6-DC79-A47C-EB531CCA757C}"/>
              </a:ext>
            </a:extLst>
          </p:cNvPr>
          <p:cNvGrpSpPr/>
          <p:nvPr/>
        </p:nvGrpSpPr>
        <p:grpSpPr>
          <a:xfrm>
            <a:off x="3619679" y="384004"/>
            <a:ext cx="369512" cy="369512"/>
            <a:chOff x="5798507" y="3128375"/>
            <a:chExt cx="2229633" cy="2229633"/>
          </a:xfrm>
        </p:grpSpPr>
        <p:sp>
          <p:nvSpPr>
            <p:cNvPr id="3" name="Oval 2">
              <a:extLst>
                <a:ext uri="{FF2B5EF4-FFF2-40B4-BE49-F238E27FC236}">
                  <a16:creationId xmlns:a16="http://schemas.microsoft.com/office/drawing/2014/main" id="{F12F21E1-E993-5149-49BE-47F06C05761E}"/>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1</a:t>
              </a:r>
            </a:p>
          </p:txBody>
        </p:sp>
        <p:grpSp>
          <p:nvGrpSpPr>
            <p:cNvPr id="5" name="Group 4">
              <a:extLst>
                <a:ext uri="{FF2B5EF4-FFF2-40B4-BE49-F238E27FC236}">
                  <a16:creationId xmlns:a16="http://schemas.microsoft.com/office/drawing/2014/main" id="{4E5B8E1E-E237-1F56-C2A7-D0432BB2C240}"/>
                </a:ext>
              </a:extLst>
            </p:cNvPr>
            <p:cNvGrpSpPr/>
            <p:nvPr/>
          </p:nvGrpSpPr>
          <p:grpSpPr>
            <a:xfrm>
              <a:off x="5958070" y="3284515"/>
              <a:ext cx="1947982" cy="1951358"/>
              <a:chOff x="5967655" y="3297174"/>
              <a:chExt cx="1961261" cy="1964663"/>
            </a:xfrm>
          </p:grpSpPr>
          <p:sp>
            <p:nvSpPr>
              <p:cNvPr id="8" name="Freeform 7">
                <a:extLst>
                  <a:ext uri="{FF2B5EF4-FFF2-40B4-BE49-F238E27FC236}">
                    <a16:creationId xmlns:a16="http://schemas.microsoft.com/office/drawing/2014/main" id="{68E2A549-A230-878A-B751-AD1633E6C747}"/>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9" name="Freeform 8">
                <a:extLst>
                  <a:ext uri="{FF2B5EF4-FFF2-40B4-BE49-F238E27FC236}">
                    <a16:creationId xmlns:a16="http://schemas.microsoft.com/office/drawing/2014/main" id="{97A7F06A-9494-DC27-3406-14E6B22A7C76}"/>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1" name="Group 10">
            <a:extLst>
              <a:ext uri="{FF2B5EF4-FFF2-40B4-BE49-F238E27FC236}">
                <a16:creationId xmlns:a16="http://schemas.microsoft.com/office/drawing/2014/main" id="{6404FCE6-2EEE-2914-8BE3-03692566FE5C}"/>
              </a:ext>
            </a:extLst>
          </p:cNvPr>
          <p:cNvGrpSpPr/>
          <p:nvPr/>
        </p:nvGrpSpPr>
        <p:grpSpPr>
          <a:xfrm>
            <a:off x="5686964" y="384004"/>
            <a:ext cx="369512" cy="369512"/>
            <a:chOff x="5798507" y="3128375"/>
            <a:chExt cx="2229633" cy="2229633"/>
          </a:xfrm>
        </p:grpSpPr>
        <p:sp>
          <p:nvSpPr>
            <p:cNvPr id="12" name="Oval 11">
              <a:extLst>
                <a:ext uri="{FF2B5EF4-FFF2-40B4-BE49-F238E27FC236}">
                  <a16:creationId xmlns:a16="http://schemas.microsoft.com/office/drawing/2014/main" id="{1A1FC7A9-46F6-FA00-71FC-DB64471FBD02}"/>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2</a:t>
              </a:r>
            </a:p>
          </p:txBody>
        </p:sp>
        <p:grpSp>
          <p:nvGrpSpPr>
            <p:cNvPr id="13" name="Group 12">
              <a:extLst>
                <a:ext uri="{FF2B5EF4-FFF2-40B4-BE49-F238E27FC236}">
                  <a16:creationId xmlns:a16="http://schemas.microsoft.com/office/drawing/2014/main" id="{D1717C62-5092-CD09-688B-43A9D41933D4}"/>
                </a:ext>
              </a:extLst>
            </p:cNvPr>
            <p:cNvGrpSpPr/>
            <p:nvPr/>
          </p:nvGrpSpPr>
          <p:grpSpPr>
            <a:xfrm>
              <a:off x="5958070" y="3284515"/>
              <a:ext cx="1947982" cy="1951358"/>
              <a:chOff x="5967655" y="3297174"/>
              <a:chExt cx="1961261" cy="1964663"/>
            </a:xfrm>
          </p:grpSpPr>
          <p:sp>
            <p:nvSpPr>
              <p:cNvPr id="14" name="Freeform 13">
                <a:extLst>
                  <a:ext uri="{FF2B5EF4-FFF2-40B4-BE49-F238E27FC236}">
                    <a16:creationId xmlns:a16="http://schemas.microsoft.com/office/drawing/2014/main" id="{B74975FB-4058-B270-2819-F642891B89C2}"/>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15" name="Freeform 14">
                <a:extLst>
                  <a:ext uri="{FF2B5EF4-FFF2-40B4-BE49-F238E27FC236}">
                    <a16:creationId xmlns:a16="http://schemas.microsoft.com/office/drawing/2014/main" id="{4EA78E37-425A-B8DB-9EF1-704AF0C6D667}"/>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6" name="Group 15">
            <a:extLst>
              <a:ext uri="{FF2B5EF4-FFF2-40B4-BE49-F238E27FC236}">
                <a16:creationId xmlns:a16="http://schemas.microsoft.com/office/drawing/2014/main" id="{7A011DB1-BB6E-0CF1-D5FA-9667A73049A8}"/>
              </a:ext>
            </a:extLst>
          </p:cNvPr>
          <p:cNvGrpSpPr/>
          <p:nvPr/>
        </p:nvGrpSpPr>
        <p:grpSpPr>
          <a:xfrm>
            <a:off x="7754249" y="384004"/>
            <a:ext cx="369512" cy="369512"/>
            <a:chOff x="5798507" y="3128375"/>
            <a:chExt cx="2229633" cy="2229633"/>
          </a:xfrm>
        </p:grpSpPr>
        <p:sp>
          <p:nvSpPr>
            <p:cNvPr id="17" name="Oval 16">
              <a:extLst>
                <a:ext uri="{FF2B5EF4-FFF2-40B4-BE49-F238E27FC236}">
                  <a16:creationId xmlns:a16="http://schemas.microsoft.com/office/drawing/2014/main" id="{BD2A54EC-8452-447F-31A2-6318DBA7D097}"/>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3</a:t>
              </a:r>
            </a:p>
          </p:txBody>
        </p:sp>
        <p:grpSp>
          <p:nvGrpSpPr>
            <p:cNvPr id="18" name="Group 17">
              <a:extLst>
                <a:ext uri="{FF2B5EF4-FFF2-40B4-BE49-F238E27FC236}">
                  <a16:creationId xmlns:a16="http://schemas.microsoft.com/office/drawing/2014/main" id="{B8A57305-B977-04DD-CFB4-4B0AE0B71671}"/>
                </a:ext>
              </a:extLst>
            </p:cNvPr>
            <p:cNvGrpSpPr/>
            <p:nvPr/>
          </p:nvGrpSpPr>
          <p:grpSpPr>
            <a:xfrm>
              <a:off x="5958070" y="3284515"/>
              <a:ext cx="1947982" cy="1951358"/>
              <a:chOff x="5967655" y="3297174"/>
              <a:chExt cx="1961261" cy="1964663"/>
            </a:xfrm>
          </p:grpSpPr>
          <p:sp>
            <p:nvSpPr>
              <p:cNvPr id="19" name="Freeform 18">
                <a:extLst>
                  <a:ext uri="{FF2B5EF4-FFF2-40B4-BE49-F238E27FC236}">
                    <a16:creationId xmlns:a16="http://schemas.microsoft.com/office/drawing/2014/main" id="{AE7A3380-A0FF-C364-FBDD-6E84D23F611D}"/>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0" name="Freeform 19">
                <a:extLst>
                  <a:ext uri="{FF2B5EF4-FFF2-40B4-BE49-F238E27FC236}">
                    <a16:creationId xmlns:a16="http://schemas.microsoft.com/office/drawing/2014/main" id="{58408E13-9095-FC0E-886D-96CC0AA28A84}"/>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21" name="Group 20">
            <a:extLst>
              <a:ext uri="{FF2B5EF4-FFF2-40B4-BE49-F238E27FC236}">
                <a16:creationId xmlns:a16="http://schemas.microsoft.com/office/drawing/2014/main" id="{CF6EAA0C-32B9-8548-825B-285B5AFF206D}"/>
              </a:ext>
            </a:extLst>
          </p:cNvPr>
          <p:cNvGrpSpPr/>
          <p:nvPr/>
        </p:nvGrpSpPr>
        <p:grpSpPr>
          <a:xfrm>
            <a:off x="9821533" y="384004"/>
            <a:ext cx="369512" cy="369512"/>
            <a:chOff x="5798507" y="3128375"/>
            <a:chExt cx="2229633" cy="2229633"/>
          </a:xfrm>
        </p:grpSpPr>
        <p:sp>
          <p:nvSpPr>
            <p:cNvPr id="22" name="Oval 21">
              <a:extLst>
                <a:ext uri="{FF2B5EF4-FFF2-40B4-BE49-F238E27FC236}">
                  <a16:creationId xmlns:a16="http://schemas.microsoft.com/office/drawing/2014/main" id="{DFB81730-858A-90C7-72FD-35D6BC7412FF}"/>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4</a:t>
              </a:r>
            </a:p>
          </p:txBody>
        </p:sp>
        <p:grpSp>
          <p:nvGrpSpPr>
            <p:cNvPr id="23" name="Group 22">
              <a:extLst>
                <a:ext uri="{FF2B5EF4-FFF2-40B4-BE49-F238E27FC236}">
                  <a16:creationId xmlns:a16="http://schemas.microsoft.com/office/drawing/2014/main" id="{00DCBD89-9900-BACD-1827-59754A32CF06}"/>
                </a:ext>
              </a:extLst>
            </p:cNvPr>
            <p:cNvGrpSpPr/>
            <p:nvPr/>
          </p:nvGrpSpPr>
          <p:grpSpPr>
            <a:xfrm>
              <a:off x="5958070" y="3284515"/>
              <a:ext cx="1947982" cy="1951358"/>
              <a:chOff x="5967655" y="3297174"/>
              <a:chExt cx="1961261" cy="1964663"/>
            </a:xfrm>
          </p:grpSpPr>
          <p:sp>
            <p:nvSpPr>
              <p:cNvPr id="24" name="Freeform 23">
                <a:extLst>
                  <a:ext uri="{FF2B5EF4-FFF2-40B4-BE49-F238E27FC236}">
                    <a16:creationId xmlns:a16="http://schemas.microsoft.com/office/drawing/2014/main" id="{DBD9ABEB-856B-6299-E887-FDE94F10219B}"/>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5" name="Freeform 24">
                <a:extLst>
                  <a:ext uri="{FF2B5EF4-FFF2-40B4-BE49-F238E27FC236}">
                    <a16:creationId xmlns:a16="http://schemas.microsoft.com/office/drawing/2014/main" id="{E389391D-E800-330C-FAA4-7EE299173499}"/>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sp>
        <p:nvSpPr>
          <p:cNvPr id="10" name="TextBox 9">
            <a:extLst>
              <a:ext uri="{FF2B5EF4-FFF2-40B4-BE49-F238E27FC236}">
                <a16:creationId xmlns:a16="http://schemas.microsoft.com/office/drawing/2014/main" id="{67E33E9C-E9B3-74FF-085E-7E0D801A9F7E}"/>
              </a:ext>
            </a:extLst>
          </p:cNvPr>
          <p:cNvSpPr txBox="1"/>
          <p:nvPr/>
        </p:nvSpPr>
        <p:spPr>
          <a:xfrm>
            <a:off x="4224525" y="-1737"/>
            <a:ext cx="7249100" cy="461665"/>
          </a:xfrm>
          <a:prstGeom prst="rect">
            <a:avLst/>
          </a:prstGeom>
          <a:noFill/>
        </p:spPr>
        <p:txBody>
          <a:bodyPr wrap="none" rtlCol="0">
            <a:spAutoFit/>
          </a:bodyPr>
          <a:lstStyle/>
          <a:p>
            <a:r>
              <a:rPr lang="en-US" sz="2400" b="0" dirty="0">
                <a:solidFill>
                  <a:srgbClr val="001033"/>
                </a:solidFill>
                <a:latin typeface="Century Gothic" panose="020B0502020202020204" pitchFamily="34" charset="0"/>
              </a:rPr>
              <a:t>–––––––––––––––</a:t>
            </a:r>
            <a:r>
              <a:rPr lang="en-US" sz="2400" b="0" spc="300" dirty="0">
                <a:solidFill>
                  <a:srgbClr val="001033"/>
                </a:solidFill>
                <a:latin typeface="Century Gothic" panose="020B0502020202020204" pitchFamily="34" charset="0"/>
              </a:rPr>
              <a:t> Alternatives </a:t>
            </a:r>
            <a:r>
              <a:rPr lang="en-US" sz="2400" b="0" dirty="0">
                <a:solidFill>
                  <a:srgbClr val="001033"/>
                </a:solidFill>
                <a:latin typeface="Century Gothic" panose="020B0502020202020204" pitchFamily="34" charset="0"/>
              </a:rPr>
              <a:t>–––––––––––––––</a:t>
            </a:r>
            <a:endParaRPr lang="en-US" sz="2400" dirty="0"/>
          </a:p>
        </p:txBody>
      </p:sp>
    </p:spTree>
    <p:extLst>
      <p:ext uri="{BB962C8B-B14F-4D97-AF65-F5344CB8AC3E}">
        <p14:creationId xmlns:p14="http://schemas.microsoft.com/office/powerpoint/2010/main" val="2268851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F3F3"/>
        </a:solidFill>
        <a:effectLst/>
      </p:bgPr>
    </p:bg>
    <p:spTree>
      <p:nvGrpSpPr>
        <p:cNvPr id="1" name=""/>
        <p:cNvGrpSpPr/>
        <p:nvPr/>
      </p:nvGrpSpPr>
      <p:grpSpPr>
        <a:xfrm>
          <a:off x="0" y="0"/>
          <a:ext cx="0" cy="0"/>
          <a:chOff x="0" y="0"/>
          <a:chExt cx="0" cy="0"/>
        </a:xfrm>
      </p:grpSpPr>
      <p:pic>
        <p:nvPicPr>
          <p:cNvPr id="38" name="Picture 37" descr="Balls connected with crossed wires">
            <a:extLst>
              <a:ext uri="{FF2B5EF4-FFF2-40B4-BE49-F238E27FC236}">
                <a16:creationId xmlns:a16="http://schemas.microsoft.com/office/drawing/2014/main" id="{ED78B9D5-DF94-070F-4572-F73AA6E16A39}"/>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2659520" y="-2664432"/>
            <a:ext cx="6868052" cy="12196907"/>
          </a:xfrm>
          <a:prstGeom prst="rect">
            <a:avLst/>
          </a:prstGeom>
        </p:spPr>
      </p:pic>
      <p:grpSp>
        <p:nvGrpSpPr>
          <p:cNvPr id="48" name="Group 47">
            <a:extLst>
              <a:ext uri="{FF2B5EF4-FFF2-40B4-BE49-F238E27FC236}">
                <a16:creationId xmlns:a16="http://schemas.microsoft.com/office/drawing/2014/main" id="{B272B836-303F-DF4A-69B1-B2C662E9F50B}"/>
              </a:ext>
            </a:extLst>
          </p:cNvPr>
          <p:cNvGrpSpPr/>
          <p:nvPr/>
        </p:nvGrpSpPr>
        <p:grpSpPr>
          <a:xfrm>
            <a:off x="10319546" y="61137"/>
            <a:ext cx="1813078" cy="1709844"/>
            <a:chOff x="4301836" y="1542184"/>
            <a:chExt cx="4242954" cy="4001365"/>
          </a:xfrm>
          <a:solidFill>
            <a:schemeClr val="bg1">
              <a:alpha val="40000"/>
            </a:schemeClr>
          </a:solidFill>
        </p:grpSpPr>
        <p:sp>
          <p:nvSpPr>
            <p:cNvPr id="49" name="Freeform 48">
              <a:extLst>
                <a:ext uri="{FF2B5EF4-FFF2-40B4-BE49-F238E27FC236}">
                  <a16:creationId xmlns:a16="http://schemas.microsoft.com/office/drawing/2014/main" id="{02BC24B3-E39A-CB46-4E1E-768CEC92BF43}"/>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C2436BCE-063A-1B43-09E4-3AEA3552CC5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A6616B3F-11BD-D8FD-89CA-7D56D09FF5F0}"/>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1DB4174E-509B-CF12-3BBF-0028C4D1663C}"/>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931A3526-0937-7AB7-D30D-8870E9E719FB}"/>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EB7D4F9D-7741-FDC2-3741-CDF62A89A0AD}"/>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2D0A7FB-AA0E-1C19-5625-0FB54171CCF5}"/>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69B4B22-6F5A-FCB4-73ED-B60A3F13C8F3}"/>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0D6C01E5-B9A7-3F15-A590-FAA17C94DBD0}"/>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775AE82-2537-4B05-330D-3AF2C37B1F0E}"/>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FF5C9632-1C53-F6BA-A1DA-7B0EB01C6E7D}"/>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3494B565-E2DA-D992-2272-831FAB18CD2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A822E09-3362-108B-8798-EC8292F549FE}"/>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2C831DFE-47FB-E3D4-D5D2-9F583B3FEFC6}"/>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F0B3D84-9378-FF28-B840-0B20A983CEE2}"/>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8C73E7F8-D1D3-B301-76CF-13B8B2ABE819}"/>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DBC961-5BE8-85E0-50B9-413EFE96AD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FB8399A-B674-9339-D63B-BFC9BBEABFC9}"/>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DC3D9DE4-4371-9055-4B9D-A7D8990BC129}"/>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B9270AF-ED1F-1411-1CAA-46F106488251}"/>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D2E06C7-C283-457E-10FF-A0D9E71CDC9D}"/>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CCFA092-BB4F-F4F2-A5CD-6BD4E376775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AB654535-BBE5-AB0E-61BC-13E959EAC58B}"/>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079DAE5-59E5-0967-317C-13A94DF53547}"/>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4A9868D-358C-979E-0D2F-84D51462320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29AA5E6-7ED1-8382-E428-68AB2F3BB39E}"/>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A4AEDC2C-D56D-FD92-7B29-7FA38F85E671}"/>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F617ED90-AE8D-BA61-0D56-6ABDD7C248D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C1E3486-760F-0831-2891-78277486CDED}"/>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C9F9A68D-8B7F-0937-780B-25A30672527A}"/>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09B92A9-12EB-6D7E-30FC-8581666C702A}"/>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FA401D31-0501-9FC4-A959-55B5EB9526D7}"/>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BE587C8-D91B-0ABE-40E2-C1F88AD22C33}"/>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0736F4B9-5F6B-284D-A8C8-C4D6EB8364F7}"/>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DBCD5585-B771-28CF-5638-CA6ADF70CEA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3E6BA4B3-165F-23BD-5B2B-25CDF0C6C5B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DEEAEA1A-F391-64D7-033E-FDEBD5DEA025}"/>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1832A59C-F643-EABB-6887-41B2D8D6495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960EE77C-1B6A-2D49-8C6C-11B191C3E03A}"/>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01DA9E69-ED6B-C85C-74BA-191FE05EC48C}"/>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F6215A-84D3-0DC8-4B16-AF901F73FC6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CFB554D9-6A3C-2352-7CB3-7954CCFAE007}"/>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685958D-E39A-CAC7-67F4-DBF3A87D1834}"/>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14493297-4BD7-5010-739F-C152F576EA69}"/>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1B37008F-0FFE-EF29-1D88-2CDD3DB6B9E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6C4F2AF6-AFCC-9939-79D2-7A169028016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90FED5B-B21A-98E2-5EE8-71512ACF17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F3F54A48-FBD1-6597-C96C-B9FED8D3AFB7}"/>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F210C79F-E766-B137-A052-F060B344F532}"/>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0C35B28-2ED2-2755-5AE1-A66F4DFAA8A2}"/>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B9A3344-4D04-B32F-FD89-AF6F51416BBF}"/>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A57EBA0F-BF87-1BB9-24D1-C10C4D753974}"/>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A033F54E-11DC-29C2-D514-8B65F590C94D}"/>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AE2B9EC8-479D-D5D8-6BCA-057218002C3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BDCDC82B-0D9A-2EE4-9B3E-CF599F760347}"/>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4AA3840-594E-06FE-0A71-30CE90557E3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42ED5282-FA59-F5AF-648F-2A453D9779B8}"/>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11B79E65-E610-34FA-C420-BCF913D122B7}"/>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99728ABB-945F-C69B-1928-27FEE400AE9E}"/>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D8072CB1-B5CD-9356-A549-AA020ACA7B0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E0FA01F9-C391-1654-A89D-D5244915293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AFC130C3-1C07-1667-4EBC-6AD73E51EEB7}"/>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5F88F9D8-EB9C-16EA-CFE3-135920BBC166}"/>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4C6C7310-671C-B284-B7F8-A3E8FB1800B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5F953CD5-5686-8CBA-CBB8-1F26F9018E77}"/>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7BADDD77-D9A6-8181-B0AC-C6BEFA3E95A1}"/>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A0A3682-B0A9-29FA-1599-3080E9906ABF}"/>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0663EA5C-A76E-9895-678B-A2EDB2931AB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DAE84B9E-077F-763A-85D3-145EB11C3961}"/>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D66DAD28-8608-603E-039D-812413132E2F}"/>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37424B85-59D5-ED1B-1E16-A610508AD952}"/>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837843F9-878D-7589-15C8-D97EEBFC1D11}"/>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C0BDE6A0-10E0-3427-1C7B-EA5E6D64475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B2C9D456-4204-3EF2-46D3-9860E49808C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7982399C-C36A-15B5-ACF1-82617BF7A952}"/>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1CFF4D0C-089E-70F7-4235-BE74CF1C2815}"/>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8731147F-C7BE-5636-9A89-DC61C5FFDD01}"/>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D3295F-510F-F59C-7C46-1DD2D94E7D8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3ED0707-5D7F-A4AC-5758-7B87830037E5}"/>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112A6F8-6F9B-B524-5A8C-115DCD59E1AB}"/>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71E06284-8328-8C24-1858-B235EA2AC4CD}"/>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134E17CD-D47F-B5BB-46C6-C9C8343DC580}"/>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6CD04A39-C69A-A9B9-12B3-D1ACCACAD3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B168A7EF-2378-97A6-EB9E-5138CF0DEDEF}"/>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38F5637D-71F6-10CF-32C5-5EEB7547998C}"/>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58455D73-747E-056B-7B38-8A001DF0975A}"/>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06C0A3B2-92B9-6A16-B5FF-A74D2F748F22}"/>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435AC269-03D3-675D-4C48-08D6CE86D4C8}"/>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EBD5AA58-306D-EB99-32B5-9E4A1640A9D3}"/>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8716CA12-D736-2D47-505A-4E57016A89B2}"/>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624491B8-458E-01A7-4909-5893814B8D5F}"/>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E039EE44-DAC7-5757-4BF2-EA2A26BEA92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609F3D42-1DD6-BD53-022E-9DFCD5048304}"/>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D85F3FA-EB83-8F16-0B69-E6B9D38B8AEE}"/>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669A6764-8AC2-FE4D-90C9-15CA00F37E53}"/>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21CA983-C5A8-757E-F0A7-A4D987800519}"/>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7DB299C9-C10F-6BD1-9AFE-22EF2377298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2ECAEEB9-0496-CCEF-13F3-71167F70256E}"/>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222EF5CE-20AB-28AB-F26B-A88E085941B9}"/>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0138DB83-A947-E98D-D6E2-0F369DC669DA}"/>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11FF71F-EE8F-61C1-5CBA-D00666980044}"/>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C71722CA-EBE9-82B1-621E-306960CB6E02}"/>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4C646E80-51C4-039E-FAEC-CAD0F7CA1458}"/>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EFB0F54E-128B-5239-A521-2EEBE2D1916A}"/>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3A8941A6-7F83-281A-03C0-660FB6AC3DFC}"/>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B18D1468-A732-D1A1-DCD9-B2AE4A776E8A}"/>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A72D15E5-F3D1-86AD-6923-E1C631250F7A}"/>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8B9901C-934D-534C-B018-95631FE5E49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A30F3CAB-4984-0AAD-0789-9C721786C1B1}"/>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3ABACA79-42B5-5D7D-459A-B644504C708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5314BA32-099D-5AD2-041E-50CAE1A96419}"/>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6D58FBC-3DC3-EEF8-7A21-2CAE571371E4}"/>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3BCD7C23-EFA9-DD7B-E708-94DD702C4C8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35CD32A3-6E53-4DF6-FFF6-ACA214FD714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FF920B72-20A0-E030-5EC6-20094CF0EF7B}"/>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9E5EACAF-8340-0440-CFCE-CD483845D926}"/>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E324DBAA-B96D-2F3C-08AB-0F24C14D932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0BAC4BEB-5471-BFC1-84ED-C2287007D220}"/>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B5142260-56EC-D969-3DF2-8FFB3A03683F}"/>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5E181CF7-9B33-6E89-A038-436D066A7CF7}"/>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Table 2">
            <a:extLst>
              <a:ext uri="{FF2B5EF4-FFF2-40B4-BE49-F238E27FC236}">
                <a16:creationId xmlns:a16="http://schemas.microsoft.com/office/drawing/2014/main" id="{9C9A8343-95A5-DC82-8064-4F6A16E3E0CF}"/>
              </a:ext>
            </a:extLst>
          </p:cNvPr>
          <p:cNvGraphicFramePr>
            <a:graphicFrameLocks noGrp="1"/>
          </p:cNvGraphicFramePr>
          <p:nvPr>
            <p:extLst>
              <p:ext uri="{D42A27DB-BD31-4B8C-83A1-F6EECF244321}">
                <p14:modId xmlns:p14="http://schemas.microsoft.com/office/powerpoint/2010/main" val="1257153544"/>
              </p:ext>
            </p:extLst>
          </p:nvPr>
        </p:nvGraphicFramePr>
        <p:xfrm>
          <a:off x="327118" y="490355"/>
          <a:ext cx="11601998" cy="6073767"/>
        </p:xfrm>
        <a:graphic>
          <a:graphicData uri="http://schemas.openxmlformats.org/drawingml/2006/table">
            <a:tbl>
              <a:tblPr firstRow="1" bandRow="1">
                <a:tableStyleId>{5C22544A-7EE6-4342-B048-85BDC9FD1C3A}</a:tableStyleId>
              </a:tblPr>
              <a:tblGrid>
                <a:gridCol w="3443214">
                  <a:extLst>
                    <a:ext uri="{9D8B030D-6E8A-4147-A177-3AD203B41FA5}">
                      <a16:colId xmlns:a16="http://schemas.microsoft.com/office/drawing/2014/main" val="602210714"/>
                    </a:ext>
                  </a:extLst>
                </a:gridCol>
                <a:gridCol w="2039696">
                  <a:extLst>
                    <a:ext uri="{9D8B030D-6E8A-4147-A177-3AD203B41FA5}">
                      <a16:colId xmlns:a16="http://schemas.microsoft.com/office/drawing/2014/main" val="3203644497"/>
                    </a:ext>
                  </a:extLst>
                </a:gridCol>
                <a:gridCol w="2039696">
                  <a:extLst>
                    <a:ext uri="{9D8B030D-6E8A-4147-A177-3AD203B41FA5}">
                      <a16:colId xmlns:a16="http://schemas.microsoft.com/office/drawing/2014/main" val="436924813"/>
                    </a:ext>
                  </a:extLst>
                </a:gridCol>
                <a:gridCol w="2039696">
                  <a:extLst>
                    <a:ext uri="{9D8B030D-6E8A-4147-A177-3AD203B41FA5}">
                      <a16:colId xmlns:a16="http://schemas.microsoft.com/office/drawing/2014/main" val="512583516"/>
                    </a:ext>
                  </a:extLst>
                </a:gridCol>
                <a:gridCol w="2039696">
                  <a:extLst>
                    <a:ext uri="{9D8B030D-6E8A-4147-A177-3AD203B41FA5}">
                      <a16:colId xmlns:a16="http://schemas.microsoft.com/office/drawing/2014/main" val="1896848035"/>
                    </a:ext>
                  </a:extLst>
                </a:gridCol>
              </a:tblGrid>
              <a:tr h="1450992">
                <a:tc rowSpan="2">
                  <a:txBody>
                    <a:bodyPr/>
                    <a:lstStyle/>
                    <a:p>
                      <a:pPr>
                        <a:lnSpc>
                          <a:spcPct val="100000"/>
                        </a:lnSpc>
                      </a:pPr>
                      <a:r>
                        <a:rPr lang="en-US" sz="2400" b="0" spc="300" dirty="0">
                          <a:solidFill>
                            <a:srgbClr val="001033"/>
                          </a:solidFill>
                          <a:latin typeface="Century Gothic" panose="020B0502020202020204" pitchFamily="34" charset="0"/>
                        </a:rPr>
                        <a:t>Criteria</a:t>
                      </a:r>
                      <a:endParaRPr lang="en-US" sz="2000" b="0" spc="300" dirty="0">
                        <a:solidFill>
                          <a:srgbClr val="001033"/>
                        </a:solidFill>
                        <a:latin typeface="Century Gothic" panose="020B0502020202020204" pitchFamily="34" charset="0"/>
                      </a:endParaRPr>
                    </a:p>
                  </a:txBody>
                  <a:tcPr anchor="b">
                    <a:lnL w="12700" cap="flat" cmpd="sng" algn="ctr">
                      <a:noFill/>
                      <a:prstDash val="solid"/>
                      <a:round/>
                      <a:headEnd type="none" w="med" len="med"/>
                      <a:tailEnd type="none" w="med" len="med"/>
                    </a:lnL>
                    <a:lnR w="12700" cap="flat" cmpd="sng" algn="ctr">
                      <a:solidFill>
                        <a:srgbClr val="67A9B3"/>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b="0" dirty="0">
                          <a:solidFill>
                            <a:schemeClr val="tx1"/>
                          </a:solidFill>
                          <a:latin typeface="Century Gothic" panose="020B0502020202020204" pitchFamily="34" charset="0"/>
                        </a:rPr>
                        <a:t>One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Two</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Three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Four</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extLst>
                  <a:ext uri="{0D108BD9-81ED-4DB2-BD59-A6C34878D82A}">
                    <a16:rowId xmlns:a16="http://schemas.microsoft.com/office/drawing/2014/main" val="3228095432"/>
                  </a:ext>
                </a:extLst>
              </a:tr>
              <a:tr h="423445">
                <a:tc vMerge="1">
                  <a:txBody>
                    <a:bodyPr/>
                    <a:lstStyle/>
                    <a:p>
                      <a:endParaRP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extLst>
                  <a:ext uri="{0D108BD9-81ED-4DB2-BD59-A6C34878D82A}">
                    <a16:rowId xmlns:a16="http://schemas.microsoft.com/office/drawing/2014/main" val="350915962"/>
                  </a:ext>
                </a:extLst>
              </a:tr>
              <a:tr h="661593">
                <a:tc>
                  <a:txBody>
                    <a:bodyPr/>
                    <a:lstStyle/>
                    <a:p>
                      <a:pPr>
                        <a:lnSpc>
                          <a:spcPct val="100000"/>
                        </a:lnSpc>
                      </a:pPr>
                      <a:r>
                        <a:rPr lang="en-US" sz="1600" b="0" dirty="0">
                          <a:solidFill>
                            <a:schemeClr val="tx1"/>
                          </a:solidFill>
                          <a:latin typeface="Century Gothic" panose="020B0502020202020204" pitchFamily="34" charset="0"/>
                        </a:rPr>
                        <a:t>Factor One</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965858687"/>
                  </a:ext>
                </a:extLst>
              </a:tr>
              <a:tr h="661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dirty="0">
                        <a:solidFill>
                          <a:schemeClr val="tx1"/>
                        </a:solidFill>
                        <a:latin typeface="Century Gothic" panose="020B0502020202020204" pitchFamily="34" charset="0"/>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00816345"/>
                  </a:ext>
                </a:extLst>
              </a:tr>
              <a:tr h="661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92502013"/>
                  </a:ext>
                </a:extLst>
              </a:tr>
              <a:tr h="6785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699537522"/>
                  </a:ext>
                </a:extLst>
              </a:tr>
              <a:tr h="661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34152558"/>
                  </a:ext>
                </a:extLst>
              </a:tr>
              <a:tr h="8744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spc="0" dirty="0">
                          <a:solidFill>
                            <a:srgbClr val="001033"/>
                          </a:solidFill>
                          <a:latin typeface="Century Gothic" panose="020B0502020202020204" pitchFamily="34" charset="0"/>
                        </a:rPr>
                        <a:t>Total Score</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2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dirty="0">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extLst>
                  <a:ext uri="{0D108BD9-81ED-4DB2-BD59-A6C34878D82A}">
                    <a16:rowId xmlns:a16="http://schemas.microsoft.com/office/drawing/2014/main" val="674243937"/>
                  </a:ext>
                </a:extLst>
              </a:tr>
            </a:tbl>
          </a:graphicData>
        </a:graphic>
      </p:graphicFrame>
      <p:sp>
        <p:nvSpPr>
          <p:cNvPr id="33" name="Rectangle 32">
            <a:extLst>
              <a:ext uri="{FF2B5EF4-FFF2-40B4-BE49-F238E27FC236}">
                <a16:creationId xmlns:a16="http://schemas.microsoft.com/office/drawing/2014/main" id="{AAAE2ED4-5D6D-A70A-9F67-DA914A889772}"/>
              </a:ext>
            </a:extLst>
          </p:cNvPr>
          <p:cNvSpPr/>
          <p:nvPr/>
        </p:nvSpPr>
        <p:spPr>
          <a:xfrm>
            <a:off x="-4904" y="75156"/>
            <a:ext cx="2531994" cy="115042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3C636A"/>
                </a:solidFill>
                <a:latin typeface="Courier" pitchFamily="2" charset="0"/>
                <a:ea typeface="Calibri" panose="020F0502020204030204" pitchFamily="34" charset="0"/>
                <a:cs typeface="Times New Roman" panose="02020603050405020304" pitchFamily="18" charset="0"/>
              </a:rPr>
              <a:t>Pugh Matrix</a:t>
            </a:r>
            <a:endParaRPr lang="en-US" sz="3600" kern="100" dirty="0">
              <a:solidFill>
                <a:srgbClr val="3C636A"/>
              </a:solidFill>
              <a:effectLst/>
              <a:latin typeface="Courier" pitchFamily="2" charset="0"/>
              <a:ea typeface="Calibri" panose="020F0502020204030204" pitchFamily="34" charset="0"/>
              <a:cs typeface="Times New Roman" panose="02020603050405020304" pitchFamily="18" charset="0"/>
            </a:endParaRPr>
          </a:p>
        </p:txBody>
      </p:sp>
      <p:grpSp>
        <p:nvGrpSpPr>
          <p:cNvPr id="35" name="Group 34">
            <a:extLst>
              <a:ext uri="{FF2B5EF4-FFF2-40B4-BE49-F238E27FC236}">
                <a16:creationId xmlns:a16="http://schemas.microsoft.com/office/drawing/2014/main" id="{C3B15B44-BD7B-6AE2-C991-651DE2DEAB1B}"/>
              </a:ext>
            </a:extLst>
          </p:cNvPr>
          <p:cNvGrpSpPr/>
          <p:nvPr/>
        </p:nvGrpSpPr>
        <p:grpSpPr>
          <a:xfrm>
            <a:off x="1435076" y="5609407"/>
            <a:ext cx="954715" cy="954715"/>
            <a:chOff x="5798507" y="3128375"/>
            <a:chExt cx="2229633" cy="2229633"/>
          </a:xfrm>
        </p:grpSpPr>
        <p:sp>
          <p:nvSpPr>
            <p:cNvPr id="36" name="Oval 35">
              <a:extLst>
                <a:ext uri="{FF2B5EF4-FFF2-40B4-BE49-F238E27FC236}">
                  <a16:creationId xmlns:a16="http://schemas.microsoft.com/office/drawing/2014/main" id="{924FE337-DF58-0FF8-1A02-C829BF8DAD6D}"/>
                </a:ext>
              </a:extLst>
            </p:cNvPr>
            <p:cNvSpPr/>
            <p:nvPr/>
          </p:nvSpPr>
          <p:spPr>
            <a:xfrm>
              <a:off x="5798507" y="3128375"/>
              <a:ext cx="2229633" cy="2229633"/>
            </a:xfrm>
            <a:prstGeom prst="ellipse">
              <a:avLst/>
            </a:prstGeom>
            <a:gradFill flip="none" rotWithShape="1">
              <a:gsLst>
                <a:gs pos="14000">
                  <a:srgbClr val="FFC000"/>
                </a:gs>
                <a:gs pos="91000">
                  <a:srgbClr val="A13427"/>
                </a:gs>
                <a:gs pos="69000">
                  <a:schemeClr val="accent2"/>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7EC44BF-278D-8472-C9B8-EEAAE80482B1}"/>
                </a:ext>
              </a:extLst>
            </p:cNvPr>
            <p:cNvGrpSpPr/>
            <p:nvPr/>
          </p:nvGrpSpPr>
          <p:grpSpPr>
            <a:xfrm>
              <a:off x="5906969" y="3236878"/>
              <a:ext cx="1999080" cy="1999002"/>
              <a:chOff x="5916208" y="3249208"/>
              <a:chExt cx="2012708" cy="2012629"/>
            </a:xfrm>
          </p:grpSpPr>
          <p:sp>
            <p:nvSpPr>
              <p:cNvPr id="40" name="Freeform 39">
                <a:extLst>
                  <a:ext uri="{FF2B5EF4-FFF2-40B4-BE49-F238E27FC236}">
                    <a16:creationId xmlns:a16="http://schemas.microsoft.com/office/drawing/2014/main" id="{0AA2203A-AA6D-6A66-BC17-266E04F95D31}"/>
                  </a:ext>
                </a:extLst>
              </p:cNvPr>
              <p:cNvSpPr/>
              <p:nvPr/>
            </p:nvSpPr>
            <p:spPr>
              <a:xfrm>
                <a:off x="6326023" y="3838427"/>
                <a:ext cx="1193828" cy="834140"/>
              </a:xfrm>
              <a:custGeom>
                <a:avLst/>
                <a:gdLst>
                  <a:gd name="connsiteX0" fmla="*/ 421248 w 1193828"/>
                  <a:gd name="connsiteY0" fmla="*/ 834141 h 834140"/>
                  <a:gd name="connsiteX1" fmla="*/ 390468 w 1193828"/>
                  <a:gd name="connsiteY1" fmla="*/ 820950 h 834140"/>
                  <a:gd name="connsiteX2" fmla="*/ 13191 w 1193828"/>
                  <a:gd name="connsiteY2" fmla="*/ 456865 h 834140"/>
                  <a:gd name="connsiteX3" fmla="*/ 13191 w 1193828"/>
                  <a:gd name="connsiteY3" fmla="*/ 395305 h 834140"/>
                  <a:gd name="connsiteX4" fmla="*/ 74752 w 1193828"/>
                  <a:gd name="connsiteY4" fmla="*/ 395305 h 834140"/>
                  <a:gd name="connsiteX5" fmla="*/ 421248 w 1193828"/>
                  <a:gd name="connsiteY5" fmla="*/ 733006 h 834140"/>
                  <a:gd name="connsiteX6" fmla="*/ 1119077 w 1193828"/>
                  <a:gd name="connsiteY6" fmla="*/ 13191 h 834140"/>
                  <a:gd name="connsiteX7" fmla="*/ 1180637 w 1193828"/>
                  <a:gd name="connsiteY7" fmla="*/ 13191 h 834140"/>
                  <a:gd name="connsiteX8" fmla="*/ 1180637 w 1193828"/>
                  <a:gd name="connsiteY8" fmla="*/ 74752 h 834140"/>
                  <a:gd name="connsiteX9" fmla="*/ 452028 w 1193828"/>
                  <a:gd name="connsiteY9" fmla="*/ 820510 h 834140"/>
                  <a:gd name="connsiteX10" fmla="*/ 421248 w 1193828"/>
                  <a:gd name="connsiteY10" fmla="*/ 833701 h 834140"/>
                  <a:gd name="connsiteX11" fmla="*/ 421248 w 1193828"/>
                  <a:gd name="connsiteY11" fmla="*/ 833701 h 83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3828" h="834140">
                    <a:moveTo>
                      <a:pt x="421248" y="834141"/>
                    </a:moveTo>
                    <a:cubicBezTo>
                      <a:pt x="408056" y="834141"/>
                      <a:pt x="399262" y="829744"/>
                      <a:pt x="390468" y="820950"/>
                    </a:cubicBezTo>
                    <a:lnTo>
                      <a:pt x="13191" y="456865"/>
                    </a:lnTo>
                    <a:cubicBezTo>
                      <a:pt x="-4397" y="439276"/>
                      <a:pt x="-4397" y="412893"/>
                      <a:pt x="13191" y="395305"/>
                    </a:cubicBezTo>
                    <a:cubicBezTo>
                      <a:pt x="30780" y="377716"/>
                      <a:pt x="57163" y="377716"/>
                      <a:pt x="74752" y="395305"/>
                    </a:cubicBezTo>
                    <a:lnTo>
                      <a:pt x="421248" y="733006"/>
                    </a:lnTo>
                    <a:lnTo>
                      <a:pt x="1119077" y="13191"/>
                    </a:lnTo>
                    <a:cubicBezTo>
                      <a:pt x="1136665" y="-4397"/>
                      <a:pt x="1163048" y="-4397"/>
                      <a:pt x="1180637" y="13191"/>
                    </a:cubicBezTo>
                    <a:cubicBezTo>
                      <a:pt x="1198226" y="30780"/>
                      <a:pt x="1198226" y="57163"/>
                      <a:pt x="1180637" y="74752"/>
                    </a:cubicBezTo>
                    <a:lnTo>
                      <a:pt x="452028" y="820510"/>
                    </a:lnTo>
                    <a:cubicBezTo>
                      <a:pt x="443234" y="829304"/>
                      <a:pt x="434439" y="833701"/>
                      <a:pt x="421248" y="833701"/>
                    </a:cubicBezTo>
                    <a:lnTo>
                      <a:pt x="421248" y="833701"/>
                    </a:lnTo>
                    <a:close/>
                  </a:path>
                </a:pathLst>
              </a:custGeom>
              <a:solidFill>
                <a:schemeClr val="bg1"/>
              </a:solidFill>
              <a:ln w="15875" cap="flat">
                <a:solidFill>
                  <a:schemeClr val="bg1"/>
                </a:solidFill>
                <a:prstDash val="solid"/>
                <a:miter/>
              </a:ln>
              <a:effectLst>
                <a:outerShdw blurRad="50800" dist="38100" dir="2700000" algn="tl" rotWithShape="0">
                  <a:srgbClr val="A13427">
                    <a:alpha val="40000"/>
                  </a:srgbClr>
                </a:outerShdw>
              </a:effectLst>
            </p:spPr>
            <p:txBody>
              <a:bodyPr rtlCol="0" anchor="ctr"/>
              <a:lstStyle/>
              <a:p>
                <a:endParaRPr lang="en-US"/>
              </a:p>
            </p:txBody>
          </p:sp>
          <p:sp>
            <p:nvSpPr>
              <p:cNvPr id="42" name="Freeform 41">
                <a:extLst>
                  <a:ext uri="{FF2B5EF4-FFF2-40B4-BE49-F238E27FC236}">
                    <a16:creationId xmlns:a16="http://schemas.microsoft.com/office/drawing/2014/main" id="{3EE70B86-F902-4569-0E73-0C801E204420}"/>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6DCC0776-2F45-8663-3496-5F3C9A95331E}"/>
                  </a:ext>
                </a:extLst>
              </p:cNvPr>
              <p:cNvSpPr/>
              <p:nvPr/>
            </p:nvSpPr>
            <p:spPr>
              <a:xfrm>
                <a:off x="5916208" y="3249208"/>
                <a:ext cx="2006863" cy="2006863"/>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rtlCol="0" anchor="ctr"/>
              <a:lstStyle/>
              <a:p>
                <a:endParaRPr lang="en-US"/>
              </a:p>
            </p:txBody>
          </p:sp>
        </p:grpSp>
      </p:grpSp>
      <p:grpSp>
        <p:nvGrpSpPr>
          <p:cNvPr id="2" name="Group 1">
            <a:extLst>
              <a:ext uri="{FF2B5EF4-FFF2-40B4-BE49-F238E27FC236}">
                <a16:creationId xmlns:a16="http://schemas.microsoft.com/office/drawing/2014/main" id="{34D45618-C4F6-DC79-A47C-EB531CCA757C}"/>
              </a:ext>
            </a:extLst>
          </p:cNvPr>
          <p:cNvGrpSpPr/>
          <p:nvPr/>
        </p:nvGrpSpPr>
        <p:grpSpPr>
          <a:xfrm>
            <a:off x="3619679" y="384004"/>
            <a:ext cx="369512" cy="369512"/>
            <a:chOff x="5798507" y="3128375"/>
            <a:chExt cx="2229633" cy="2229633"/>
          </a:xfrm>
        </p:grpSpPr>
        <p:sp>
          <p:nvSpPr>
            <p:cNvPr id="3" name="Oval 2">
              <a:extLst>
                <a:ext uri="{FF2B5EF4-FFF2-40B4-BE49-F238E27FC236}">
                  <a16:creationId xmlns:a16="http://schemas.microsoft.com/office/drawing/2014/main" id="{F12F21E1-E993-5149-49BE-47F06C05761E}"/>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1</a:t>
              </a:r>
            </a:p>
          </p:txBody>
        </p:sp>
        <p:grpSp>
          <p:nvGrpSpPr>
            <p:cNvPr id="5" name="Group 4">
              <a:extLst>
                <a:ext uri="{FF2B5EF4-FFF2-40B4-BE49-F238E27FC236}">
                  <a16:creationId xmlns:a16="http://schemas.microsoft.com/office/drawing/2014/main" id="{4E5B8E1E-E237-1F56-C2A7-D0432BB2C240}"/>
                </a:ext>
              </a:extLst>
            </p:cNvPr>
            <p:cNvGrpSpPr/>
            <p:nvPr/>
          </p:nvGrpSpPr>
          <p:grpSpPr>
            <a:xfrm>
              <a:off x="5958070" y="3284515"/>
              <a:ext cx="1947982" cy="1951358"/>
              <a:chOff x="5967655" y="3297174"/>
              <a:chExt cx="1961261" cy="1964663"/>
            </a:xfrm>
          </p:grpSpPr>
          <p:sp>
            <p:nvSpPr>
              <p:cNvPr id="8" name="Freeform 7">
                <a:extLst>
                  <a:ext uri="{FF2B5EF4-FFF2-40B4-BE49-F238E27FC236}">
                    <a16:creationId xmlns:a16="http://schemas.microsoft.com/office/drawing/2014/main" id="{68E2A549-A230-878A-B751-AD1633E6C747}"/>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9" name="Freeform 8">
                <a:extLst>
                  <a:ext uri="{FF2B5EF4-FFF2-40B4-BE49-F238E27FC236}">
                    <a16:creationId xmlns:a16="http://schemas.microsoft.com/office/drawing/2014/main" id="{97A7F06A-9494-DC27-3406-14E6B22A7C76}"/>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1" name="Group 10">
            <a:extLst>
              <a:ext uri="{FF2B5EF4-FFF2-40B4-BE49-F238E27FC236}">
                <a16:creationId xmlns:a16="http://schemas.microsoft.com/office/drawing/2014/main" id="{6404FCE6-2EEE-2914-8BE3-03692566FE5C}"/>
              </a:ext>
            </a:extLst>
          </p:cNvPr>
          <p:cNvGrpSpPr/>
          <p:nvPr/>
        </p:nvGrpSpPr>
        <p:grpSpPr>
          <a:xfrm>
            <a:off x="5686964" y="384004"/>
            <a:ext cx="369512" cy="369512"/>
            <a:chOff x="5798507" y="3128375"/>
            <a:chExt cx="2229633" cy="2229633"/>
          </a:xfrm>
        </p:grpSpPr>
        <p:sp>
          <p:nvSpPr>
            <p:cNvPr id="12" name="Oval 11">
              <a:extLst>
                <a:ext uri="{FF2B5EF4-FFF2-40B4-BE49-F238E27FC236}">
                  <a16:creationId xmlns:a16="http://schemas.microsoft.com/office/drawing/2014/main" id="{1A1FC7A9-46F6-FA00-71FC-DB64471FBD02}"/>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2</a:t>
              </a:r>
            </a:p>
          </p:txBody>
        </p:sp>
        <p:grpSp>
          <p:nvGrpSpPr>
            <p:cNvPr id="13" name="Group 12">
              <a:extLst>
                <a:ext uri="{FF2B5EF4-FFF2-40B4-BE49-F238E27FC236}">
                  <a16:creationId xmlns:a16="http://schemas.microsoft.com/office/drawing/2014/main" id="{D1717C62-5092-CD09-688B-43A9D41933D4}"/>
                </a:ext>
              </a:extLst>
            </p:cNvPr>
            <p:cNvGrpSpPr/>
            <p:nvPr/>
          </p:nvGrpSpPr>
          <p:grpSpPr>
            <a:xfrm>
              <a:off x="5958070" y="3284515"/>
              <a:ext cx="1947982" cy="1951358"/>
              <a:chOff x="5967655" y="3297174"/>
              <a:chExt cx="1961261" cy="1964663"/>
            </a:xfrm>
          </p:grpSpPr>
          <p:sp>
            <p:nvSpPr>
              <p:cNvPr id="14" name="Freeform 13">
                <a:extLst>
                  <a:ext uri="{FF2B5EF4-FFF2-40B4-BE49-F238E27FC236}">
                    <a16:creationId xmlns:a16="http://schemas.microsoft.com/office/drawing/2014/main" id="{B74975FB-4058-B270-2819-F642891B89C2}"/>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15" name="Freeform 14">
                <a:extLst>
                  <a:ext uri="{FF2B5EF4-FFF2-40B4-BE49-F238E27FC236}">
                    <a16:creationId xmlns:a16="http://schemas.microsoft.com/office/drawing/2014/main" id="{4EA78E37-425A-B8DB-9EF1-704AF0C6D667}"/>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6" name="Group 15">
            <a:extLst>
              <a:ext uri="{FF2B5EF4-FFF2-40B4-BE49-F238E27FC236}">
                <a16:creationId xmlns:a16="http://schemas.microsoft.com/office/drawing/2014/main" id="{7A011DB1-BB6E-0CF1-D5FA-9667A73049A8}"/>
              </a:ext>
            </a:extLst>
          </p:cNvPr>
          <p:cNvGrpSpPr/>
          <p:nvPr/>
        </p:nvGrpSpPr>
        <p:grpSpPr>
          <a:xfrm>
            <a:off x="7754249" y="384004"/>
            <a:ext cx="369512" cy="369512"/>
            <a:chOff x="5798507" y="3128375"/>
            <a:chExt cx="2229633" cy="2229633"/>
          </a:xfrm>
        </p:grpSpPr>
        <p:sp>
          <p:nvSpPr>
            <p:cNvPr id="17" name="Oval 16">
              <a:extLst>
                <a:ext uri="{FF2B5EF4-FFF2-40B4-BE49-F238E27FC236}">
                  <a16:creationId xmlns:a16="http://schemas.microsoft.com/office/drawing/2014/main" id="{BD2A54EC-8452-447F-31A2-6318DBA7D097}"/>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3</a:t>
              </a:r>
            </a:p>
          </p:txBody>
        </p:sp>
        <p:grpSp>
          <p:nvGrpSpPr>
            <p:cNvPr id="18" name="Group 17">
              <a:extLst>
                <a:ext uri="{FF2B5EF4-FFF2-40B4-BE49-F238E27FC236}">
                  <a16:creationId xmlns:a16="http://schemas.microsoft.com/office/drawing/2014/main" id="{B8A57305-B977-04DD-CFB4-4B0AE0B71671}"/>
                </a:ext>
              </a:extLst>
            </p:cNvPr>
            <p:cNvGrpSpPr/>
            <p:nvPr/>
          </p:nvGrpSpPr>
          <p:grpSpPr>
            <a:xfrm>
              <a:off x="5958070" y="3284515"/>
              <a:ext cx="1947982" cy="1951358"/>
              <a:chOff x="5967655" y="3297174"/>
              <a:chExt cx="1961261" cy="1964663"/>
            </a:xfrm>
          </p:grpSpPr>
          <p:sp>
            <p:nvSpPr>
              <p:cNvPr id="19" name="Freeform 18">
                <a:extLst>
                  <a:ext uri="{FF2B5EF4-FFF2-40B4-BE49-F238E27FC236}">
                    <a16:creationId xmlns:a16="http://schemas.microsoft.com/office/drawing/2014/main" id="{AE7A3380-A0FF-C364-FBDD-6E84D23F611D}"/>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0" name="Freeform 19">
                <a:extLst>
                  <a:ext uri="{FF2B5EF4-FFF2-40B4-BE49-F238E27FC236}">
                    <a16:creationId xmlns:a16="http://schemas.microsoft.com/office/drawing/2014/main" id="{58408E13-9095-FC0E-886D-96CC0AA28A84}"/>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21" name="Group 20">
            <a:extLst>
              <a:ext uri="{FF2B5EF4-FFF2-40B4-BE49-F238E27FC236}">
                <a16:creationId xmlns:a16="http://schemas.microsoft.com/office/drawing/2014/main" id="{CF6EAA0C-32B9-8548-825B-285B5AFF206D}"/>
              </a:ext>
            </a:extLst>
          </p:cNvPr>
          <p:cNvGrpSpPr/>
          <p:nvPr/>
        </p:nvGrpSpPr>
        <p:grpSpPr>
          <a:xfrm>
            <a:off x="9821533" y="384004"/>
            <a:ext cx="369512" cy="369512"/>
            <a:chOff x="5798507" y="3128375"/>
            <a:chExt cx="2229633" cy="2229633"/>
          </a:xfrm>
        </p:grpSpPr>
        <p:sp>
          <p:nvSpPr>
            <p:cNvPr id="22" name="Oval 21">
              <a:extLst>
                <a:ext uri="{FF2B5EF4-FFF2-40B4-BE49-F238E27FC236}">
                  <a16:creationId xmlns:a16="http://schemas.microsoft.com/office/drawing/2014/main" id="{DFB81730-858A-90C7-72FD-35D6BC7412FF}"/>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4</a:t>
              </a:r>
            </a:p>
          </p:txBody>
        </p:sp>
        <p:grpSp>
          <p:nvGrpSpPr>
            <p:cNvPr id="23" name="Group 22">
              <a:extLst>
                <a:ext uri="{FF2B5EF4-FFF2-40B4-BE49-F238E27FC236}">
                  <a16:creationId xmlns:a16="http://schemas.microsoft.com/office/drawing/2014/main" id="{00DCBD89-9900-BACD-1827-59754A32CF06}"/>
                </a:ext>
              </a:extLst>
            </p:cNvPr>
            <p:cNvGrpSpPr/>
            <p:nvPr/>
          </p:nvGrpSpPr>
          <p:grpSpPr>
            <a:xfrm>
              <a:off x="5958070" y="3284515"/>
              <a:ext cx="1947982" cy="1951358"/>
              <a:chOff x="5967655" y="3297174"/>
              <a:chExt cx="1961261" cy="1964663"/>
            </a:xfrm>
          </p:grpSpPr>
          <p:sp>
            <p:nvSpPr>
              <p:cNvPr id="24" name="Freeform 23">
                <a:extLst>
                  <a:ext uri="{FF2B5EF4-FFF2-40B4-BE49-F238E27FC236}">
                    <a16:creationId xmlns:a16="http://schemas.microsoft.com/office/drawing/2014/main" id="{DBD9ABEB-856B-6299-E887-FDE94F10219B}"/>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5" name="Freeform 24">
                <a:extLst>
                  <a:ext uri="{FF2B5EF4-FFF2-40B4-BE49-F238E27FC236}">
                    <a16:creationId xmlns:a16="http://schemas.microsoft.com/office/drawing/2014/main" id="{E389391D-E800-330C-FAA4-7EE299173499}"/>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sp>
        <p:nvSpPr>
          <p:cNvPr id="7" name="TextBox 6">
            <a:extLst>
              <a:ext uri="{FF2B5EF4-FFF2-40B4-BE49-F238E27FC236}">
                <a16:creationId xmlns:a16="http://schemas.microsoft.com/office/drawing/2014/main" id="{488EFFF8-C744-E29A-3C24-F6ACB2F828D9}"/>
              </a:ext>
            </a:extLst>
          </p:cNvPr>
          <p:cNvSpPr txBox="1"/>
          <p:nvPr/>
        </p:nvSpPr>
        <p:spPr>
          <a:xfrm>
            <a:off x="4224525" y="-1737"/>
            <a:ext cx="7249100" cy="461665"/>
          </a:xfrm>
          <a:prstGeom prst="rect">
            <a:avLst/>
          </a:prstGeom>
          <a:noFill/>
        </p:spPr>
        <p:txBody>
          <a:bodyPr wrap="none" rtlCol="0">
            <a:spAutoFit/>
          </a:bodyPr>
          <a:lstStyle/>
          <a:p>
            <a:r>
              <a:rPr lang="en-US" sz="2400" b="0" dirty="0">
                <a:solidFill>
                  <a:srgbClr val="001033"/>
                </a:solidFill>
                <a:latin typeface="Century Gothic" panose="020B0502020202020204" pitchFamily="34" charset="0"/>
              </a:rPr>
              <a:t>–––––––––––––––</a:t>
            </a:r>
            <a:r>
              <a:rPr lang="en-US" sz="2400" b="0" spc="300" dirty="0">
                <a:solidFill>
                  <a:srgbClr val="001033"/>
                </a:solidFill>
                <a:latin typeface="Century Gothic" panose="020B0502020202020204" pitchFamily="34" charset="0"/>
              </a:rPr>
              <a:t> Alternatives </a:t>
            </a:r>
            <a:r>
              <a:rPr lang="en-US" sz="2400" b="0" dirty="0">
                <a:solidFill>
                  <a:srgbClr val="001033"/>
                </a:solidFill>
                <a:latin typeface="Century Gothic" panose="020B0502020202020204" pitchFamily="34" charset="0"/>
              </a:rPr>
              <a:t>–––––––––––––––</a:t>
            </a:r>
            <a:endParaRPr lang="en-US" sz="2400" dirty="0"/>
          </a:p>
        </p:txBody>
      </p:sp>
    </p:spTree>
    <p:extLst>
      <p:ext uri="{BB962C8B-B14F-4D97-AF65-F5344CB8AC3E}">
        <p14:creationId xmlns:p14="http://schemas.microsoft.com/office/powerpoint/2010/main" val="91716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1033"/>
        </a:solidFill>
        <a:effectLst/>
      </p:bgPr>
    </p:bg>
    <p:spTree>
      <p:nvGrpSpPr>
        <p:cNvPr id="1" name="">
          <a:extLst>
            <a:ext uri="{FF2B5EF4-FFF2-40B4-BE49-F238E27FC236}">
              <a16:creationId xmlns:a16="http://schemas.microsoft.com/office/drawing/2014/main" id="{09974A29-DA3F-ADF7-C4CA-BE27632B6A3F}"/>
            </a:ext>
          </a:extLst>
        </p:cNvPr>
        <p:cNvGrpSpPr/>
        <p:nvPr/>
      </p:nvGrpSpPr>
      <p:grpSpPr>
        <a:xfrm>
          <a:off x="0" y="0"/>
          <a:ext cx="0" cy="0"/>
          <a:chOff x="0" y="0"/>
          <a:chExt cx="0" cy="0"/>
        </a:xfrm>
      </p:grpSpPr>
      <p:pic>
        <p:nvPicPr>
          <p:cNvPr id="15" name="Picture 14" descr="Balls connected with crossed wires">
            <a:extLst>
              <a:ext uri="{FF2B5EF4-FFF2-40B4-BE49-F238E27FC236}">
                <a16:creationId xmlns:a16="http://schemas.microsoft.com/office/drawing/2014/main" id="{04E1C27C-3DD4-A02B-F6BE-80C85107C0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16200000">
            <a:off x="5976727" y="652671"/>
            <a:ext cx="6858002" cy="5552656"/>
          </a:xfrm>
          <a:prstGeom prst="rect">
            <a:avLst/>
          </a:prstGeom>
        </p:spPr>
      </p:pic>
      <p:grpSp>
        <p:nvGrpSpPr>
          <p:cNvPr id="236" name="Group 235">
            <a:extLst>
              <a:ext uri="{FF2B5EF4-FFF2-40B4-BE49-F238E27FC236}">
                <a16:creationId xmlns:a16="http://schemas.microsoft.com/office/drawing/2014/main" id="{7C6199C0-7350-333A-C329-96D92E03778F}"/>
              </a:ext>
            </a:extLst>
          </p:cNvPr>
          <p:cNvGrpSpPr/>
          <p:nvPr/>
        </p:nvGrpSpPr>
        <p:grpSpPr>
          <a:xfrm>
            <a:off x="10319546" y="61137"/>
            <a:ext cx="1813078" cy="1709844"/>
            <a:chOff x="4301836" y="1542184"/>
            <a:chExt cx="4242954" cy="4001365"/>
          </a:xfrm>
          <a:solidFill>
            <a:srgbClr val="E7E9DE"/>
          </a:solidFill>
        </p:grpSpPr>
        <p:sp>
          <p:nvSpPr>
            <p:cNvPr id="237" name="Freeform 236">
              <a:extLst>
                <a:ext uri="{FF2B5EF4-FFF2-40B4-BE49-F238E27FC236}">
                  <a16:creationId xmlns:a16="http://schemas.microsoft.com/office/drawing/2014/main" id="{6AE6B3D4-C009-49A4-6ADE-ADDD7A6E4E75}"/>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95AB0906-8471-BA97-EF9C-DA0F17D5CFE0}"/>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B49306A8-4479-9AB5-6C75-1038C3585B8E}"/>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4B6BC0C4-FCFE-687D-3A5D-FB99EC41563E}"/>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13E67BAC-8416-CF20-B1B5-8C639B064156}"/>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17BF4969-44F3-A5F2-52D5-266BFCFF0AC4}"/>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16B4015C-0B9F-202F-5B3F-856A66DA4EBA}"/>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8EA1446B-8C29-AD81-B351-11CE934AF5C9}"/>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EDE11EA4-9690-34CC-8703-ACC73116E1C1}"/>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1EF9F05A-30BD-AFFC-F26A-1745968E9711}"/>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60CD5D1A-84F9-148B-FE6F-5EE8C543D2F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E17AAAAF-211A-629C-75E3-4CB110A9F18E}"/>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F112B28-56C4-A92B-AA7A-6B583487AD09}"/>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A4899DA-2492-349A-5C54-53C0F450F861}"/>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94C37C1F-5C42-9254-9D8C-0FB8D5801238}"/>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FD05550B-67F0-7684-5725-0E9CF14FAC8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DBC29A3F-1B7D-0869-0034-3F20D24D30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E8CDFD3-F631-0BCB-8C39-C1070B5868AC}"/>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F7ADDCBA-80DA-4A90-F66B-FE4017CED351}"/>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3C5766E8-A61B-3338-6805-C395EAB0BC1C}"/>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0B6D0AC4-B277-2EB7-40DB-486DE792B626}"/>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60D88CF3-520E-A6F1-61ED-249EF8020408}"/>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4657AEAA-1118-BB92-CED6-3CA305E86D0F}"/>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82A9C3C-C5C2-2532-606F-8EE0DBA2788C}"/>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31060DBE-04B2-4FEC-0979-A377D9589C2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D4A6781-0EF9-7938-D753-BB8EE4F8A862}"/>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13DA7BBE-2BFE-3BAD-04A1-FE2D0B644933}"/>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A44786BD-BCEC-17AD-31EE-4AABB6325F29}"/>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62B78DD8-E84D-20D5-E19C-061974FC1E4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9BC96E19-0F40-F6B3-B394-D5F160719FAC}"/>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29BEECD7-44B3-7381-A0B6-A449529903A5}"/>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08FD7F62-05E2-FD12-8644-6A672994486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53E3710D-6205-54CC-07D6-B2C1FFF4734B}"/>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1B80C728-89C9-0C46-B2B9-323D125B67B9}"/>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9EE07371-7D0E-E5D5-5778-C76372D5F74C}"/>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DDBC68D5-AD9E-7E5E-CA95-629616B7B4C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79ADA5C0-6F33-3F19-400F-96CBB076BF12}"/>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77BA186C-A6A5-9471-1651-35AB949BE0DF}"/>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D9E36621-8B6D-9E89-F7A9-A09DBFDDBF66}"/>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4591CEC4-43B1-52F0-EDBE-A9EF06D08F2E}"/>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49056893-5507-9F1E-36FF-EDB5DF28CC65}"/>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3889EC38-886C-C7D3-0CC6-7E5FD2611EF3}"/>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97A53E23-78ED-8E56-3323-AEE813FF3539}"/>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21C8D3A8-87CF-9E20-2F4D-7A318D724E74}"/>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9DA6824A-E0EE-820C-0CD5-A609F2C56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A7E7EA4-C06C-3D33-8212-46640F622152}"/>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76146377-2EF6-EB93-C2C5-124C83647BA4}"/>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54FAEB72-C74D-353E-0071-47121E68A79B}"/>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B483B63E-13E7-22C8-99D5-452884AA5907}"/>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E606449C-50A1-2F88-BDAC-E9098CFD5D88}"/>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218FB12-7F3F-49C4-E789-B00E0D297524}"/>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D22921BC-8D71-AC91-F7C4-CEAB4C422D10}"/>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B9D9EF7B-83DA-C177-C477-B64036BF05F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5C631F2F-3F0B-A175-1C87-1D75B94293E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28686EC7-70F1-2624-D40D-34119C11B7F0}"/>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48DB1D36-94C7-A8CF-3481-F036BFB99DE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97E016A8-5DEB-9A9C-3C4A-2D9BE7C72B0F}"/>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A508B83-E98A-7854-9745-89A39F3370D6}"/>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6F44BB54-F677-6359-4739-E334EDF5381C}"/>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78540717-337D-61BB-8466-0D4C333EB0C4}"/>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D67D2DFC-B9C9-5C49-7804-E009BFC2FA06}"/>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8" name="Freeform 297">
              <a:extLst>
                <a:ext uri="{FF2B5EF4-FFF2-40B4-BE49-F238E27FC236}">
                  <a16:creationId xmlns:a16="http://schemas.microsoft.com/office/drawing/2014/main" id="{769BDAAD-C259-9AED-C872-BDE537937A19}"/>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9" name="Freeform 298">
              <a:extLst>
                <a:ext uri="{FF2B5EF4-FFF2-40B4-BE49-F238E27FC236}">
                  <a16:creationId xmlns:a16="http://schemas.microsoft.com/office/drawing/2014/main" id="{92391B1C-4229-A044-CFE0-49B63286BFF2}"/>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0" name="Freeform 299">
              <a:extLst>
                <a:ext uri="{FF2B5EF4-FFF2-40B4-BE49-F238E27FC236}">
                  <a16:creationId xmlns:a16="http://schemas.microsoft.com/office/drawing/2014/main" id="{8CD3E019-DF97-BC1D-86DE-2BC79EBE2A76}"/>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1" name="Freeform 300">
              <a:extLst>
                <a:ext uri="{FF2B5EF4-FFF2-40B4-BE49-F238E27FC236}">
                  <a16:creationId xmlns:a16="http://schemas.microsoft.com/office/drawing/2014/main" id="{1B782E61-D97C-FB64-1053-964AF3CE92E1}"/>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2" name="Freeform 301">
              <a:extLst>
                <a:ext uri="{FF2B5EF4-FFF2-40B4-BE49-F238E27FC236}">
                  <a16:creationId xmlns:a16="http://schemas.microsoft.com/office/drawing/2014/main" id="{7052B387-D0A8-C89A-C8DE-567BB2F9FF5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3" name="Freeform 302">
              <a:extLst>
                <a:ext uri="{FF2B5EF4-FFF2-40B4-BE49-F238E27FC236}">
                  <a16:creationId xmlns:a16="http://schemas.microsoft.com/office/drawing/2014/main" id="{A4216C73-A289-1637-DD78-E61AD2DF2835}"/>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4" name="Freeform 303">
              <a:extLst>
                <a:ext uri="{FF2B5EF4-FFF2-40B4-BE49-F238E27FC236}">
                  <a16:creationId xmlns:a16="http://schemas.microsoft.com/office/drawing/2014/main" id="{B25521A8-1A8F-8A9A-F131-7FD3D92FB4F3}"/>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5" name="Freeform 304">
              <a:extLst>
                <a:ext uri="{FF2B5EF4-FFF2-40B4-BE49-F238E27FC236}">
                  <a16:creationId xmlns:a16="http://schemas.microsoft.com/office/drawing/2014/main" id="{EEE57A03-E4D4-AA82-87D1-70C242A3B55D}"/>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6" name="Freeform 305">
              <a:extLst>
                <a:ext uri="{FF2B5EF4-FFF2-40B4-BE49-F238E27FC236}">
                  <a16:creationId xmlns:a16="http://schemas.microsoft.com/office/drawing/2014/main" id="{B1818AD8-2376-D8A3-2EFA-85781BEA7E16}"/>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7" name="Freeform 306">
              <a:extLst>
                <a:ext uri="{FF2B5EF4-FFF2-40B4-BE49-F238E27FC236}">
                  <a16:creationId xmlns:a16="http://schemas.microsoft.com/office/drawing/2014/main" id="{0CA9F585-005F-CACB-50C1-7DAC8757081C}"/>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8" name="Freeform 307">
              <a:extLst>
                <a:ext uri="{FF2B5EF4-FFF2-40B4-BE49-F238E27FC236}">
                  <a16:creationId xmlns:a16="http://schemas.microsoft.com/office/drawing/2014/main" id="{44B46989-79EA-97E5-4BAA-90DA36C3594B}"/>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9" name="Freeform 308">
              <a:extLst>
                <a:ext uri="{FF2B5EF4-FFF2-40B4-BE49-F238E27FC236}">
                  <a16:creationId xmlns:a16="http://schemas.microsoft.com/office/drawing/2014/main" id="{C630CF39-0DE6-9842-B871-FD54052E60CD}"/>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0" name="Freeform 309">
              <a:extLst>
                <a:ext uri="{FF2B5EF4-FFF2-40B4-BE49-F238E27FC236}">
                  <a16:creationId xmlns:a16="http://schemas.microsoft.com/office/drawing/2014/main" id="{AFD62814-8841-E61A-AE24-65F36B84D4ED}"/>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1" name="Freeform 310">
              <a:extLst>
                <a:ext uri="{FF2B5EF4-FFF2-40B4-BE49-F238E27FC236}">
                  <a16:creationId xmlns:a16="http://schemas.microsoft.com/office/drawing/2014/main" id="{DD4CD568-D3C0-16F3-3842-CB05C468FAD0}"/>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2" name="Freeform 311">
              <a:extLst>
                <a:ext uri="{FF2B5EF4-FFF2-40B4-BE49-F238E27FC236}">
                  <a16:creationId xmlns:a16="http://schemas.microsoft.com/office/drawing/2014/main" id="{301B1F92-DEE8-1144-5090-F827AF882C14}"/>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3" name="Freeform 312">
              <a:extLst>
                <a:ext uri="{FF2B5EF4-FFF2-40B4-BE49-F238E27FC236}">
                  <a16:creationId xmlns:a16="http://schemas.microsoft.com/office/drawing/2014/main" id="{CCBC098A-9926-29A9-0155-43F3A0C7B96A}"/>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4" name="Freeform 313">
              <a:extLst>
                <a:ext uri="{FF2B5EF4-FFF2-40B4-BE49-F238E27FC236}">
                  <a16:creationId xmlns:a16="http://schemas.microsoft.com/office/drawing/2014/main" id="{86AD9669-6A5A-2B79-F68A-DF2A5D5F7DDD}"/>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5" name="Freeform 314">
              <a:extLst>
                <a:ext uri="{FF2B5EF4-FFF2-40B4-BE49-F238E27FC236}">
                  <a16:creationId xmlns:a16="http://schemas.microsoft.com/office/drawing/2014/main" id="{50DCD269-3CC2-0B33-D624-AA49E1B165CA}"/>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6" name="Freeform 315">
              <a:extLst>
                <a:ext uri="{FF2B5EF4-FFF2-40B4-BE49-F238E27FC236}">
                  <a16:creationId xmlns:a16="http://schemas.microsoft.com/office/drawing/2014/main" id="{CF638A96-5C68-674A-1828-7EAE4EA5C0DE}"/>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7" name="Freeform 316">
              <a:extLst>
                <a:ext uri="{FF2B5EF4-FFF2-40B4-BE49-F238E27FC236}">
                  <a16:creationId xmlns:a16="http://schemas.microsoft.com/office/drawing/2014/main" id="{90CD1291-04E0-C091-8B8D-5E61351D9ED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8" name="Freeform 317">
              <a:extLst>
                <a:ext uri="{FF2B5EF4-FFF2-40B4-BE49-F238E27FC236}">
                  <a16:creationId xmlns:a16="http://schemas.microsoft.com/office/drawing/2014/main" id="{25719CAE-FC69-D8A5-ABC3-62A84BFB0B48}"/>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9" name="Freeform 318">
              <a:extLst>
                <a:ext uri="{FF2B5EF4-FFF2-40B4-BE49-F238E27FC236}">
                  <a16:creationId xmlns:a16="http://schemas.microsoft.com/office/drawing/2014/main" id="{4DE0BF54-1825-37BA-87E3-0101C25239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0" name="Freeform 319">
              <a:extLst>
                <a:ext uri="{FF2B5EF4-FFF2-40B4-BE49-F238E27FC236}">
                  <a16:creationId xmlns:a16="http://schemas.microsoft.com/office/drawing/2014/main" id="{88004EFA-28A9-1447-718B-151867994D35}"/>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1" name="Freeform 320">
              <a:extLst>
                <a:ext uri="{FF2B5EF4-FFF2-40B4-BE49-F238E27FC236}">
                  <a16:creationId xmlns:a16="http://schemas.microsoft.com/office/drawing/2014/main" id="{CF0B76C2-20D6-31CF-93B2-53FCECF94DCA}"/>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2" name="Freeform 321">
              <a:extLst>
                <a:ext uri="{FF2B5EF4-FFF2-40B4-BE49-F238E27FC236}">
                  <a16:creationId xmlns:a16="http://schemas.microsoft.com/office/drawing/2014/main" id="{6F23D02B-D4E3-FF1B-B9C0-258DB69E0F3C}"/>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3" name="Freeform 322">
              <a:extLst>
                <a:ext uri="{FF2B5EF4-FFF2-40B4-BE49-F238E27FC236}">
                  <a16:creationId xmlns:a16="http://schemas.microsoft.com/office/drawing/2014/main" id="{3C76304B-81DE-EA8C-9E88-D652755679C4}"/>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4" name="Freeform 323">
              <a:extLst>
                <a:ext uri="{FF2B5EF4-FFF2-40B4-BE49-F238E27FC236}">
                  <a16:creationId xmlns:a16="http://schemas.microsoft.com/office/drawing/2014/main" id="{2C3ED704-1250-6D2D-660A-9EF150B41041}"/>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5" name="Freeform 324">
              <a:extLst>
                <a:ext uri="{FF2B5EF4-FFF2-40B4-BE49-F238E27FC236}">
                  <a16:creationId xmlns:a16="http://schemas.microsoft.com/office/drawing/2014/main" id="{7A6D5F7E-61A6-4E6E-666F-F4E8F7E4019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6" name="Freeform 325">
              <a:extLst>
                <a:ext uri="{FF2B5EF4-FFF2-40B4-BE49-F238E27FC236}">
                  <a16:creationId xmlns:a16="http://schemas.microsoft.com/office/drawing/2014/main" id="{1E5DC440-2299-6FDC-EBF9-1BE380620FD8}"/>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7" name="Freeform 326">
              <a:extLst>
                <a:ext uri="{FF2B5EF4-FFF2-40B4-BE49-F238E27FC236}">
                  <a16:creationId xmlns:a16="http://schemas.microsoft.com/office/drawing/2014/main" id="{69DFF316-7443-F539-1D4D-E71D07E20DE2}"/>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8" name="Freeform 327">
              <a:extLst>
                <a:ext uri="{FF2B5EF4-FFF2-40B4-BE49-F238E27FC236}">
                  <a16:creationId xmlns:a16="http://schemas.microsoft.com/office/drawing/2014/main" id="{BCE55FAF-D37C-53C7-BE7B-5E9269D5DA92}"/>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9" name="Freeform 328">
              <a:extLst>
                <a:ext uri="{FF2B5EF4-FFF2-40B4-BE49-F238E27FC236}">
                  <a16:creationId xmlns:a16="http://schemas.microsoft.com/office/drawing/2014/main" id="{7E0F5554-9E14-4264-6F0E-E2423FF070FA}"/>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0" name="Freeform 329">
              <a:extLst>
                <a:ext uri="{FF2B5EF4-FFF2-40B4-BE49-F238E27FC236}">
                  <a16:creationId xmlns:a16="http://schemas.microsoft.com/office/drawing/2014/main" id="{53C57555-D22B-544E-D8C3-032A37BD78E4}"/>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1" name="Freeform 330">
              <a:extLst>
                <a:ext uri="{FF2B5EF4-FFF2-40B4-BE49-F238E27FC236}">
                  <a16:creationId xmlns:a16="http://schemas.microsoft.com/office/drawing/2014/main" id="{8648EB53-8B17-F097-2E55-885D5B188CE8}"/>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2" name="Freeform 331">
              <a:extLst>
                <a:ext uri="{FF2B5EF4-FFF2-40B4-BE49-F238E27FC236}">
                  <a16:creationId xmlns:a16="http://schemas.microsoft.com/office/drawing/2014/main" id="{3151C22B-E0EF-ABF6-420A-77BF863B6A92}"/>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3" name="Freeform 332">
              <a:extLst>
                <a:ext uri="{FF2B5EF4-FFF2-40B4-BE49-F238E27FC236}">
                  <a16:creationId xmlns:a16="http://schemas.microsoft.com/office/drawing/2014/main" id="{85AE2CCF-4680-79B2-9151-CADFCC357A3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4" name="Freeform 333">
              <a:extLst>
                <a:ext uri="{FF2B5EF4-FFF2-40B4-BE49-F238E27FC236}">
                  <a16:creationId xmlns:a16="http://schemas.microsoft.com/office/drawing/2014/main" id="{EEC7E60B-CF7A-ADA4-E868-38D54B107152}"/>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5" name="Freeform 334">
              <a:extLst>
                <a:ext uri="{FF2B5EF4-FFF2-40B4-BE49-F238E27FC236}">
                  <a16:creationId xmlns:a16="http://schemas.microsoft.com/office/drawing/2014/main" id="{8194A8EE-77CE-BD9C-4E65-F09C683F65B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6" name="Freeform 335">
              <a:extLst>
                <a:ext uri="{FF2B5EF4-FFF2-40B4-BE49-F238E27FC236}">
                  <a16:creationId xmlns:a16="http://schemas.microsoft.com/office/drawing/2014/main" id="{43AAD094-BFBD-787D-9FC2-E48411799545}"/>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7" name="Freeform 336">
              <a:extLst>
                <a:ext uri="{FF2B5EF4-FFF2-40B4-BE49-F238E27FC236}">
                  <a16:creationId xmlns:a16="http://schemas.microsoft.com/office/drawing/2014/main" id="{AA4BEBFD-7552-CA4A-9652-A5417B0F6BB6}"/>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8" name="Freeform 337">
              <a:extLst>
                <a:ext uri="{FF2B5EF4-FFF2-40B4-BE49-F238E27FC236}">
                  <a16:creationId xmlns:a16="http://schemas.microsoft.com/office/drawing/2014/main" id="{40778DA1-1F9C-E62A-4B37-206A8F3E33EB}"/>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9" name="Freeform 338">
              <a:extLst>
                <a:ext uri="{FF2B5EF4-FFF2-40B4-BE49-F238E27FC236}">
                  <a16:creationId xmlns:a16="http://schemas.microsoft.com/office/drawing/2014/main" id="{AED662F1-39E6-9457-4888-F28B45E57C17}"/>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0" name="Freeform 339">
              <a:extLst>
                <a:ext uri="{FF2B5EF4-FFF2-40B4-BE49-F238E27FC236}">
                  <a16:creationId xmlns:a16="http://schemas.microsoft.com/office/drawing/2014/main" id="{2870CCF9-5BB8-44AB-DC41-6B1458F40E2E}"/>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1" name="Freeform 340">
              <a:extLst>
                <a:ext uri="{FF2B5EF4-FFF2-40B4-BE49-F238E27FC236}">
                  <a16:creationId xmlns:a16="http://schemas.microsoft.com/office/drawing/2014/main" id="{B3B05434-0097-1448-9E33-DB819E8B5393}"/>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2" name="Freeform 341">
              <a:extLst>
                <a:ext uri="{FF2B5EF4-FFF2-40B4-BE49-F238E27FC236}">
                  <a16:creationId xmlns:a16="http://schemas.microsoft.com/office/drawing/2014/main" id="{15139F59-BD9F-5001-7088-D1F497BE363F}"/>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3" name="Freeform 342">
              <a:extLst>
                <a:ext uri="{FF2B5EF4-FFF2-40B4-BE49-F238E27FC236}">
                  <a16:creationId xmlns:a16="http://schemas.microsoft.com/office/drawing/2014/main" id="{FA41D73C-C93A-A06F-66B2-AA1848AA931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4" name="Freeform 343">
              <a:extLst>
                <a:ext uri="{FF2B5EF4-FFF2-40B4-BE49-F238E27FC236}">
                  <a16:creationId xmlns:a16="http://schemas.microsoft.com/office/drawing/2014/main" id="{2E4C336D-910A-FCCD-0588-0B71A3B14737}"/>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5" name="Freeform 344">
              <a:extLst>
                <a:ext uri="{FF2B5EF4-FFF2-40B4-BE49-F238E27FC236}">
                  <a16:creationId xmlns:a16="http://schemas.microsoft.com/office/drawing/2014/main" id="{103AC243-E9BE-1386-E0B1-F7FD8F618DA2}"/>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6" name="Freeform 345">
              <a:extLst>
                <a:ext uri="{FF2B5EF4-FFF2-40B4-BE49-F238E27FC236}">
                  <a16:creationId xmlns:a16="http://schemas.microsoft.com/office/drawing/2014/main" id="{D218F222-61AB-A672-C304-50E406055180}"/>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7" name="Freeform 346">
              <a:extLst>
                <a:ext uri="{FF2B5EF4-FFF2-40B4-BE49-F238E27FC236}">
                  <a16:creationId xmlns:a16="http://schemas.microsoft.com/office/drawing/2014/main" id="{CB7D46B1-E68B-7906-3EA5-C7052A5DEFD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8" name="Freeform 347">
              <a:extLst>
                <a:ext uri="{FF2B5EF4-FFF2-40B4-BE49-F238E27FC236}">
                  <a16:creationId xmlns:a16="http://schemas.microsoft.com/office/drawing/2014/main" id="{9513D5A6-336E-9965-0482-02877A98F923}"/>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9" name="Freeform 348">
              <a:extLst>
                <a:ext uri="{FF2B5EF4-FFF2-40B4-BE49-F238E27FC236}">
                  <a16:creationId xmlns:a16="http://schemas.microsoft.com/office/drawing/2014/main" id="{B6E671F9-9FDD-36B2-E5ED-896544B87065}"/>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0" name="Freeform 349">
              <a:extLst>
                <a:ext uri="{FF2B5EF4-FFF2-40B4-BE49-F238E27FC236}">
                  <a16:creationId xmlns:a16="http://schemas.microsoft.com/office/drawing/2014/main" id="{81AB5E22-45A9-F597-0CA7-F6550C1DC6D4}"/>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1" name="Freeform 350">
              <a:extLst>
                <a:ext uri="{FF2B5EF4-FFF2-40B4-BE49-F238E27FC236}">
                  <a16:creationId xmlns:a16="http://schemas.microsoft.com/office/drawing/2014/main" id="{D00B5876-597C-E80C-F8E0-36B5E77A3507}"/>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2" name="Freeform 351">
              <a:extLst>
                <a:ext uri="{FF2B5EF4-FFF2-40B4-BE49-F238E27FC236}">
                  <a16:creationId xmlns:a16="http://schemas.microsoft.com/office/drawing/2014/main" id="{887E0B72-6B1B-249E-A1CB-99550A9D9D00}"/>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3" name="Freeform 352">
              <a:extLst>
                <a:ext uri="{FF2B5EF4-FFF2-40B4-BE49-F238E27FC236}">
                  <a16:creationId xmlns:a16="http://schemas.microsoft.com/office/drawing/2014/main" id="{91871F59-0E26-A018-81C1-786ED3BE5DF6}"/>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4" name="Freeform 353">
              <a:extLst>
                <a:ext uri="{FF2B5EF4-FFF2-40B4-BE49-F238E27FC236}">
                  <a16:creationId xmlns:a16="http://schemas.microsoft.com/office/drawing/2014/main" id="{1D920C36-F43E-BD69-BAFE-72A15243397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5" name="Freeform 354">
              <a:extLst>
                <a:ext uri="{FF2B5EF4-FFF2-40B4-BE49-F238E27FC236}">
                  <a16:creationId xmlns:a16="http://schemas.microsoft.com/office/drawing/2014/main" id="{E9953019-BE7F-9AB4-C255-858A405EFAC4}"/>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6" name="Freeform 355">
              <a:extLst>
                <a:ext uri="{FF2B5EF4-FFF2-40B4-BE49-F238E27FC236}">
                  <a16:creationId xmlns:a16="http://schemas.microsoft.com/office/drawing/2014/main" id="{CEB9DDDB-121F-3015-C840-3448EAF3BD41}"/>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54" name="Rectangle 53">
            <a:extLst>
              <a:ext uri="{FF2B5EF4-FFF2-40B4-BE49-F238E27FC236}">
                <a16:creationId xmlns:a16="http://schemas.microsoft.com/office/drawing/2014/main" id="{D4F3ED48-433C-07BE-F2F6-35F273EE2404}"/>
              </a:ext>
            </a:extLst>
          </p:cNvPr>
          <p:cNvSpPr/>
          <p:nvPr/>
        </p:nvSpPr>
        <p:spPr>
          <a:xfrm>
            <a:off x="-4906" y="75157"/>
            <a:ext cx="3224095" cy="60691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C9DAB2"/>
                </a:solidFill>
                <a:latin typeface="Courier" pitchFamily="2" charset="0"/>
                <a:ea typeface="Calibri" panose="020F0502020204030204" pitchFamily="34" charset="0"/>
                <a:cs typeface="Times New Roman" panose="02020603050405020304" pitchFamily="18" charset="0"/>
              </a:rPr>
              <a:t>Conclusion</a:t>
            </a:r>
            <a:endParaRPr lang="en-US" sz="3600" kern="100" dirty="0">
              <a:solidFill>
                <a:srgbClr val="C9DAB2"/>
              </a:solidFill>
              <a:effectLst/>
              <a:latin typeface="Courier" pitchFamily="2" charset="0"/>
              <a:ea typeface="Calibri" panose="020F0502020204030204" pitchFamily="34" charset="0"/>
              <a:cs typeface="Times New Roman" panose="02020603050405020304" pitchFamily="18" charset="0"/>
            </a:endParaRPr>
          </a:p>
        </p:txBody>
      </p:sp>
      <p:sp>
        <p:nvSpPr>
          <p:cNvPr id="4" name="Right Triangle 3">
            <a:extLst>
              <a:ext uri="{FF2B5EF4-FFF2-40B4-BE49-F238E27FC236}">
                <a16:creationId xmlns:a16="http://schemas.microsoft.com/office/drawing/2014/main" id="{8D175A64-4E8A-26D1-A914-3E2CDEAADA5F}"/>
              </a:ext>
            </a:extLst>
          </p:cNvPr>
          <p:cNvSpPr/>
          <p:nvPr/>
        </p:nvSpPr>
        <p:spPr>
          <a:xfrm>
            <a:off x="-4905" y="880559"/>
            <a:ext cx="5977441" cy="5977441"/>
          </a:xfrm>
          <a:prstGeom prst="rtTriangle">
            <a:avLst/>
          </a:prstGeom>
          <a:solidFill>
            <a:srgbClr val="168B99">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8468290C-1BFF-3A7F-F0D2-59B859D71380}"/>
              </a:ext>
            </a:extLst>
          </p:cNvPr>
          <p:cNvSpPr/>
          <p:nvPr/>
        </p:nvSpPr>
        <p:spPr>
          <a:xfrm>
            <a:off x="306917" y="1109022"/>
            <a:ext cx="5943571" cy="534188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400"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Conclusion text</a:t>
            </a:r>
            <a:endParaRPr lang="en-US" sz="2400" dirty="0">
              <a:solidFill>
                <a:schemeClr val="bg1"/>
              </a:solidFill>
            </a:endParaRPr>
          </a:p>
        </p:txBody>
      </p:sp>
    </p:spTree>
    <p:extLst>
      <p:ext uri="{BB962C8B-B14F-4D97-AF65-F5344CB8AC3E}">
        <p14:creationId xmlns:p14="http://schemas.microsoft.com/office/powerpoint/2010/main" val="2646848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10448</TotalTime>
  <Words>274</Words>
  <Application>Microsoft Office PowerPoint</Application>
  <PresentationFormat>Widescreen</PresentationFormat>
  <Paragraphs>63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129</cp:revision>
  <cp:lastPrinted>2024-08-26T03:42:12Z</cp:lastPrinted>
  <dcterms:created xsi:type="dcterms:W3CDTF">2021-07-07T23:54:57Z</dcterms:created>
  <dcterms:modified xsi:type="dcterms:W3CDTF">2024-09-07T01:08:55Z</dcterms:modified>
</cp:coreProperties>
</file>