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autoAdjust="0"/>
    <p:restoredTop sz="96058"/>
  </p:normalViewPr>
  <p:slideViewPr>
    <p:cSldViewPr snapToGrid="0" snapToObjects="1">
      <p:cViewPr varScale="1">
        <p:scale>
          <a:sx n="122" d="100"/>
          <a:sy n="122" d="100"/>
        </p:scale>
        <p:origin x="216" y="32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8996&amp;utm_source=template-powerpoint&amp;utm_medium=content&amp;utm_campaign=Balanced+Scorecard+4+Perspectives-powerpoint-8996&amp;lpa=Balanced+Scorecard+4+Perspectives+powerpoint+8996"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r>
              <a:rPr lang="en-US" sz="3200" b="1">
                <a:solidFill>
                  <a:schemeClr val="tx1">
                    <a:lumMod val="65000"/>
                    <a:lumOff val="35000"/>
                  </a:schemeClr>
                </a:solidFill>
                <a:latin typeface="Century Gothic" panose="020B0502020202020204" pitchFamily="34" charset="0"/>
              </a:rPr>
              <a:t>Balanced Scorecard </a:t>
            </a:r>
          </a:p>
          <a:p>
            <a:r>
              <a:rPr lang="en-US" sz="3200" b="1">
                <a:solidFill>
                  <a:schemeClr val="tx1">
                    <a:lumMod val="65000"/>
                    <a:lumOff val="35000"/>
                  </a:schemeClr>
                </a:solidFill>
                <a:latin typeface="Century Gothic" panose="020B0502020202020204" pitchFamily="34" charset="0"/>
              </a:rPr>
              <a:t>4 </a:t>
            </a:r>
            <a:r>
              <a:rPr lang="en-US" sz="3200" b="1" dirty="0">
                <a:solidFill>
                  <a:schemeClr val="tx1">
                    <a:lumMod val="65000"/>
                    <a:lumOff val="35000"/>
                  </a:schemeClr>
                </a:solidFill>
                <a:latin typeface="Century Gothic" panose="020B0502020202020204" pitchFamily="34" charset="0"/>
              </a:rPr>
              <a:t>Perspectives Template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6"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This template allows you to define and illustrate the four perspectives of a balanced scorecard. Use this tool to guide teams through the components of strategic management and performance measurement. Everyone in your strategy meetings, training sessions, and progress assessments can benefit from this clear layout, which helps individuals understand how their roles align with the broader organizational strategy.</a:t>
            </a:r>
          </a:p>
          <a:p>
            <a:pPr algn="l" rtl="0">
              <a:lnSpc>
                <a:spcPct val="15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The template visually separates the four core areas of a balanced scorecard using distinct colors and icons around a central point that signifies the integration of all perspectives. You can add a guiding question or explanatory text for each perspective to foster a deeper understanding of each domain’s impact on overall strategy. This setup encourages comprehensive discussion concerning how different parts of the organization contribute to its success.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71830"/>
            <a:ext cx="6806754" cy="3846064"/>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378344"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Targets revolve around revenue, profit, and cost efficiency.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What financial targets will demonstrate value to our shareholders?</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Financial Perspective</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797854"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Aims to improve the efficiency and innovation of internal operations.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Which operational goals should we prioritize?</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Internal Process Perspective</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5" y="4355354"/>
            <a:ext cx="3941715"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Focuses on customer satisfaction and base expansion.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How can we improve our customers' perception of us?</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418341"/>
            <a:ext cx="3431442"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Customer Perspective</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4141154" cy="2061077"/>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Concentrates on employee development and organizational culture.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What objectives will ensure continuous improvement and value creation?</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50846" y="3418341"/>
            <a:ext cx="3931946"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Learning &amp; Growth Perspective</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2595676" y="3677287"/>
            <a:ext cx="2143941"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15340</TotalTime>
  <Words>342</Words>
  <Application>Microsoft Macintosh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312</cp:revision>
  <cp:lastPrinted>2024-02-20T23:48:17Z</cp:lastPrinted>
  <dcterms:created xsi:type="dcterms:W3CDTF">2021-07-07T23:54:57Z</dcterms:created>
  <dcterms:modified xsi:type="dcterms:W3CDTF">2024-07-08T10:37:48Z</dcterms:modified>
</cp:coreProperties>
</file>