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F9EF1F4-217B-4FA9-8CA9-408DC511FEBD}"/>
    <pc:docChg chg="custSel modSld">
      <pc:chgData name="Bess Dunlevy" userId="dd4b9a8537dbe9d0" providerId="LiveId" clId="{9F9EF1F4-217B-4FA9-8CA9-408DC511FEBD}" dt="2024-06-06T00:03:30.404" v="98" actId="6549"/>
      <pc:docMkLst>
        <pc:docMk/>
      </pc:docMkLst>
      <pc:sldChg chg="delSp modSp mod">
        <pc:chgData name="Bess Dunlevy" userId="dd4b9a8537dbe9d0" providerId="LiveId" clId="{9F9EF1F4-217B-4FA9-8CA9-408DC511FEBD}" dt="2024-06-06T00:03:00.078" v="84" actId="478"/>
        <pc:sldMkLst>
          <pc:docMk/>
          <pc:sldMk cId="1508588292" sldId="342"/>
        </pc:sldMkLst>
        <pc:spChg chg="del">
          <ac:chgData name="Bess Dunlevy" userId="dd4b9a8537dbe9d0" providerId="LiveId" clId="{9F9EF1F4-217B-4FA9-8CA9-408DC511FEBD}" dt="2024-06-06T00:03:00.078" v="84" actId="478"/>
          <ac:spMkLst>
            <pc:docMk/>
            <pc:sldMk cId="1508588292" sldId="342"/>
            <ac:spMk id="3" creationId="{1A76DB7C-FE3B-1B81-FE80-5048FEDFD2B4}"/>
          </ac:spMkLst>
        </pc:spChg>
        <pc:spChg chg="mod">
          <ac:chgData name="Bess Dunlevy" userId="dd4b9a8537dbe9d0" providerId="LiveId" clId="{9F9EF1F4-217B-4FA9-8CA9-408DC511FEBD}" dt="2024-06-06T00:02:34.584" v="19" actId="20577"/>
          <ac:spMkLst>
            <pc:docMk/>
            <pc:sldMk cId="1508588292" sldId="342"/>
            <ac:spMk id="6" creationId="{9089BB73-827B-B27D-6B16-FE387637ACC0}"/>
          </ac:spMkLst>
        </pc:spChg>
        <pc:spChg chg="mod">
          <ac:chgData name="Bess Dunlevy" userId="dd4b9a8537dbe9d0" providerId="LiveId" clId="{9F9EF1F4-217B-4FA9-8CA9-408DC511FEBD}" dt="2024-06-06T00:02:25.964" v="0" actId="20577"/>
          <ac:spMkLst>
            <pc:docMk/>
            <pc:sldMk cId="1508588292" sldId="342"/>
            <ac:spMk id="33" creationId="{143A449B-AAB7-994A-92CE-8F48E2CA7DF6}"/>
          </ac:spMkLst>
        </pc:spChg>
        <pc:graphicFrameChg chg="modGraphic">
          <ac:chgData name="Bess Dunlevy" userId="dd4b9a8537dbe9d0" providerId="LiveId" clId="{9F9EF1F4-217B-4FA9-8CA9-408DC511FEBD}" dt="2024-06-06T00:02:57.584" v="83" actId="20577"/>
          <ac:graphicFrameMkLst>
            <pc:docMk/>
            <pc:sldMk cId="1508588292" sldId="342"/>
            <ac:graphicFrameMk id="5" creationId="{9D67C4F9-B9ED-1907-641C-8994FA946E4F}"/>
          </ac:graphicFrameMkLst>
        </pc:graphicFrameChg>
      </pc:sldChg>
      <pc:sldChg chg="modSp mod">
        <pc:chgData name="Bess Dunlevy" userId="dd4b9a8537dbe9d0" providerId="LiveId" clId="{9F9EF1F4-217B-4FA9-8CA9-408DC511FEBD}" dt="2024-06-06T00:03:30.404" v="98" actId="6549"/>
        <pc:sldMkLst>
          <pc:docMk/>
          <pc:sldMk cId="2096331201" sldId="343"/>
        </pc:sldMkLst>
        <pc:graphicFrameChg chg="modGraphic">
          <ac:chgData name="Bess Dunlevy" userId="dd4b9a8537dbe9d0" providerId="LiveId" clId="{9F9EF1F4-217B-4FA9-8CA9-408DC511FEBD}" dt="2024-06-06T00:03:30.404" v="98" actId="6549"/>
          <ac:graphicFrameMkLst>
            <pc:docMk/>
            <pc:sldMk cId="2096331201" sldId="343"/>
            <ac:graphicFrameMk id="2" creationId="{00014B60-3D13-9BD7-47CC-111BDDCB0F6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8658&amp;utm_source=template-powerpoint&amp;utm_medium=content&amp;utm_campaign=Blank+5-Year+Strategic+Business+Plan+Presentation-powerpoint-8658&amp;lpa=Blank+5-Year+Strategic+Business+Plan+Presentation+powerpoint+86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ured beige background">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5-Year Strategic Business Plan Template</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3058219496"/>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a:lnSpc>
                          <a:spcPct val="115000"/>
                        </a:lnSpc>
                        <a:spcBef>
                          <a:spcPts val="0"/>
                        </a:spcBef>
                        <a:spcAft>
                          <a:spcPts val="0"/>
                        </a:spcAft>
                      </a:pPr>
                      <a:r>
                        <a:rPr lang="en-US" sz="14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p>
                      <a:pPr marL="159385" marR="0">
                        <a:lnSpc>
                          <a:spcPct val="115000"/>
                        </a:lnSpc>
                        <a:spcBef>
                          <a:spcPts val="0"/>
                        </a:spcBef>
                        <a:spcAft>
                          <a:spcPts val="0"/>
                        </a:spcAft>
                      </a:pPr>
                      <a:r>
                        <a:rPr lang="en-US" sz="11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Organization’s purpose</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a:lnSpc>
                          <a:spcPct val="115000"/>
                        </a:lnSpc>
                        <a:spcBef>
                          <a:spcPts val="0"/>
                        </a:spcBef>
                        <a:spcAft>
                          <a:spcPts val="0"/>
                        </a:spcAft>
                      </a:pPr>
                      <a:r>
                        <a:rPr lang="en-US" sz="14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p>
                      <a:pPr marL="101600" marR="0">
                        <a:lnSpc>
                          <a:spcPct val="115000"/>
                        </a:lnSpc>
                        <a:spcBef>
                          <a:spcPts val="0"/>
                        </a:spcBef>
                        <a:spcAft>
                          <a:spcPts val="600"/>
                        </a:spcAft>
                      </a:pPr>
                      <a:r>
                        <a:rPr lang="en-US" sz="11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Organization’s aspirational goal</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ORGANIZATION NAME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5-YEAR STRATEGIC PLAN 20XX–20XX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2647700602"/>
              </p:ext>
            </p:extLst>
          </p:nvPr>
        </p:nvGraphicFramePr>
        <p:xfrm>
          <a:off x="144379" y="154005"/>
          <a:ext cx="11867950" cy="647779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481447">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499088">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FINANCIAL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499088">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499088">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COMMUNITY ENGAGEMENT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499088">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OPERATIONAL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1038</TotalTime>
  <Words>148</Words>
  <Application>Microsoft Macintosh PowerPoint</Application>
  <PresentationFormat>Widescreen</PresentationFormat>
  <Paragraphs>22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41</cp:revision>
  <dcterms:created xsi:type="dcterms:W3CDTF">2022-05-22T18:55:25Z</dcterms:created>
  <dcterms:modified xsi:type="dcterms:W3CDTF">2024-06-24T15:57:11Z</dcterms:modified>
</cp:coreProperties>
</file>