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A9B7830-003D-4A57-8670-0B248A641894}"/>
    <pc:docChg chg="modSld">
      <pc:chgData name="Bess Dunlevy" userId="dd4b9a8537dbe9d0" providerId="LiveId" clId="{BA9B7830-003D-4A57-8670-0B248A641894}" dt="2024-06-25T00:16:20.667" v="13" actId="20577"/>
      <pc:docMkLst>
        <pc:docMk/>
      </pc:docMkLst>
      <pc:sldChg chg="modSp mod">
        <pc:chgData name="Bess Dunlevy" userId="dd4b9a8537dbe9d0" providerId="LiveId" clId="{BA9B7830-003D-4A57-8670-0B248A641894}" dt="2024-06-25T00:16:20.667" v="13" actId="20577"/>
        <pc:sldMkLst>
          <pc:docMk/>
          <pc:sldMk cId="1508588292" sldId="342"/>
        </pc:sldMkLst>
        <pc:spChg chg="mod">
          <ac:chgData name="Bess Dunlevy" userId="dd4b9a8537dbe9d0" providerId="LiveId" clId="{BA9B7830-003D-4A57-8670-0B248A641894}" dt="2024-06-25T00:16:20.667" v="13" actId="20577"/>
          <ac:spMkLst>
            <pc:docMk/>
            <pc:sldMk cId="1508588292" sldId="342"/>
            <ac:spMk id="33" creationId="{143A449B-AAB7-994A-92CE-8F48E2CA7D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8658&amp;utm_source=template-powerpoint&amp;utm_medium=content&amp;utm_campaign=Blank+5-Year+Strategic+Business+Plan+Presentation-powerpoint-8658&amp;lpa=Blank+5-Year+Strategic+Business+Plan+Presentation+powerpoint+865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ured beige background">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1"/>
            <a:ext cx="12192000" cy="6858001"/>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825932" y="314882"/>
            <a:ext cx="2954371" cy="58761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5-Year Strategic Business </a:t>
            </a:r>
            <a:r>
              <a:rPr lang="en-US" sz="2400" b="1">
                <a:solidFill>
                  <a:schemeClr val="tx1">
                    <a:lumMod val="65000"/>
                    <a:lumOff val="35000"/>
                  </a:schemeClr>
                </a:solidFill>
                <a:latin typeface="Century Gothic" panose="020B0502020202020204" pitchFamily="34" charset="0"/>
              </a:rPr>
              <a:t>Plan </a:t>
            </a:r>
            <a:br>
              <a:rPr lang="en-US" sz="2400" b="1">
                <a:solidFill>
                  <a:schemeClr val="tx1">
                    <a:lumMod val="65000"/>
                    <a:lumOff val="35000"/>
                  </a:schemeClr>
                </a:solidFill>
                <a:latin typeface="Century Gothic" panose="020B0502020202020204" pitchFamily="34" charset="0"/>
              </a:rPr>
            </a:br>
            <a:r>
              <a:rPr lang="en-US" sz="2400" b="1">
                <a:solidFill>
                  <a:schemeClr val="tx1">
                    <a:lumMod val="65000"/>
                    <a:lumOff val="35000"/>
                  </a:schemeClr>
                </a:solidFill>
                <a:latin typeface="Century Gothic" panose="020B0502020202020204" pitchFamily="34" charset="0"/>
              </a:rPr>
              <a:t>Presentation Template</a:t>
            </a:r>
            <a:endParaRPr lang="en-US" sz="2400" b="1" dirty="0">
              <a:solidFill>
                <a:schemeClr val="tx1">
                  <a:lumMod val="65000"/>
                  <a:lumOff val="35000"/>
                </a:schemeClr>
              </a:solidFill>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3058219496"/>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a:lnSpc>
                          <a:spcPct val="115000"/>
                        </a:lnSpc>
                        <a:spcBef>
                          <a:spcPts val="0"/>
                        </a:spcBef>
                        <a:spcAft>
                          <a:spcPts val="0"/>
                        </a:spcAft>
                      </a:pPr>
                      <a:r>
                        <a:rPr lang="en-US" sz="14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MISSION</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p>
                      <a:pPr marL="159385" marR="0">
                        <a:lnSpc>
                          <a:spcPct val="115000"/>
                        </a:lnSpc>
                        <a:spcBef>
                          <a:spcPts val="0"/>
                        </a:spcBef>
                        <a:spcAft>
                          <a:spcPts val="0"/>
                        </a:spcAft>
                      </a:pPr>
                      <a:r>
                        <a:rPr lang="en-US" sz="11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nSpc>
                          <a:spcPct val="115000"/>
                        </a:lnSpc>
                        <a:spcBef>
                          <a:spcPts val="0"/>
                        </a:spcBef>
                        <a:spcAft>
                          <a:spcPts val="600"/>
                        </a:spcAft>
                      </a:pPr>
                      <a:r>
                        <a:rPr lang="en-US"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Organization’s purpose</a:t>
                      </a:r>
                      <a:endParaRPr lang="en-US" sz="1100" dirty="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a:lnSpc>
                          <a:spcPct val="115000"/>
                        </a:lnSpc>
                        <a:spcBef>
                          <a:spcPts val="0"/>
                        </a:spcBef>
                        <a:spcAft>
                          <a:spcPts val="0"/>
                        </a:spcAft>
                      </a:pPr>
                      <a:r>
                        <a:rPr lang="en-US" sz="14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VISION</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p>
                      <a:pPr marL="101600" marR="0">
                        <a:lnSpc>
                          <a:spcPct val="115000"/>
                        </a:lnSpc>
                        <a:spcBef>
                          <a:spcPts val="0"/>
                        </a:spcBef>
                        <a:spcAft>
                          <a:spcPts val="600"/>
                        </a:spcAft>
                      </a:pPr>
                      <a:r>
                        <a:rPr lang="en-US" sz="11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a:lnSpc>
                          <a:spcPct val="115000"/>
                        </a:lnSpc>
                        <a:spcBef>
                          <a:spcPts val="0"/>
                        </a:spcBef>
                        <a:spcAft>
                          <a:spcPts val="600"/>
                        </a:spcAft>
                      </a:pPr>
                      <a:r>
                        <a:rPr lang="en-US"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Organization’s aspirational goal</a:t>
                      </a:r>
                      <a:endParaRPr lang="en-US" sz="1100" dirty="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ORGANIZATION NAME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5-YEAR STRATEGIC PLAN 20XX–20XX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2647700602"/>
              </p:ext>
            </p:extLst>
          </p:nvPr>
        </p:nvGraphicFramePr>
        <p:xfrm>
          <a:off x="144379" y="154005"/>
          <a:ext cx="11867950" cy="647779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481447">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499088">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FINANCIAL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499088">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499088">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COMMUNITY ENGAGEMENT</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499088">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OPERATIONAL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1038</TotalTime>
  <Words>150</Words>
  <Application>Microsoft Macintosh PowerPoint</Application>
  <PresentationFormat>Widescreen</PresentationFormat>
  <Paragraphs>22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42</cp:revision>
  <dcterms:created xsi:type="dcterms:W3CDTF">2022-05-22T18:55:25Z</dcterms:created>
  <dcterms:modified xsi:type="dcterms:W3CDTF">2024-06-25T19:38:34Z</dcterms:modified>
</cp:coreProperties>
</file>