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
  </p:notesMasterIdLst>
  <p:sldIdLst>
    <p:sldId id="342" r:id="rId2"/>
    <p:sldId id="353" r:id="rId3"/>
    <p:sldId id="29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D84"/>
    <a:srgbClr val="DCF4F2"/>
    <a:srgbClr val="A1E3DD"/>
    <a:srgbClr val="39BDB0"/>
    <a:srgbClr val="9CA58C"/>
    <a:srgbClr val="CBD6B5"/>
    <a:srgbClr val="EBD9B6"/>
    <a:srgbClr val="654105"/>
    <a:srgbClr val="7C5008"/>
    <a:srgbClr val="009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128" d="100"/>
          <a:sy n="128" d="100"/>
        </p:scale>
        <p:origin x="560" y="176"/>
      </p:cViewPr>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11" Type="http://schemas.microsoft.com/office/2016/11/relationships/changesInfo" Target="changesInfos/changesInfo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5C77576E-D713-4FF3-B5DA-50441E93733B}"/>
    <pc:docChg chg="modSld">
      <pc:chgData name="Bess Dunlevy" userId="dd4b9a8537dbe9d0" providerId="LiveId" clId="{5C77576E-D713-4FF3-B5DA-50441E93733B}" dt="2024-03-09T15:01:02.747" v="0" actId="20577"/>
      <pc:docMkLst>
        <pc:docMk/>
      </pc:docMkLst>
      <pc:sldChg chg="modSp mod">
        <pc:chgData name="Bess Dunlevy" userId="dd4b9a8537dbe9d0" providerId="LiveId" clId="{5C77576E-D713-4FF3-B5DA-50441E93733B}" dt="2024-03-09T15:01:02.747" v="0" actId="20577"/>
        <pc:sldMkLst>
          <pc:docMk/>
          <pc:sldMk cId="1508588292" sldId="342"/>
        </pc:sldMkLst>
        <pc:spChg chg="mod">
          <ac:chgData name="Bess Dunlevy" userId="dd4b9a8537dbe9d0" providerId="LiveId" clId="{5C77576E-D713-4FF3-B5DA-50441E93733B}" dt="2024-03-09T15:01:02.747" v="0" actId="20577"/>
          <ac:spMkLst>
            <pc:docMk/>
            <pc:sldMk cId="1508588292" sldId="342"/>
            <ac:spMk id="33" creationId="{143A449B-AAB7-994A-92CE-8F48E2CA7D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3/14/24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2</a:t>
            </a:fld>
            <a:endParaRPr lang="en-US" dirty="0"/>
          </a:p>
        </p:txBody>
      </p:sp>
    </p:spTree>
    <p:extLst>
      <p:ext uri="{BB962C8B-B14F-4D97-AF65-F5344CB8AC3E}">
        <p14:creationId xmlns:p14="http://schemas.microsoft.com/office/powerpoint/2010/main" val="246442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3/14/24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3/14/24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3/14/24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3/14/24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3/14/24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3/14/24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3/14/24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3/14/24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3/14/24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3/14/24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3/14/24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3/14/24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1982&amp;utm_source=template-powerpoint&amp;utm_medium=content&amp;utm_campaign=Customer+Problem+Statement-powerpoint-11982&amp;lpa=Customer+Problem+Statement+powerpoint+11982" TargetMode="External"/><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bstract white geometric texture">
            <a:extLst>
              <a:ext uri="{FF2B5EF4-FFF2-40B4-BE49-F238E27FC236}">
                <a16:creationId xmlns:a16="http://schemas.microsoft.com/office/drawing/2014/main" id="{7D547EB1-1706-F587-68FF-AAB17A4009C2}"/>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8343065" y="400145"/>
            <a:ext cx="3548487" cy="492443"/>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8148228" cy="492443"/>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CUSTOMER PROBLEM STATEMENT TEMPLATE</a:t>
            </a:r>
          </a:p>
        </p:txBody>
      </p:sp>
      <p:sp>
        <p:nvSpPr>
          <p:cNvPr id="11" name="TextBox 10">
            <a:extLst>
              <a:ext uri="{FF2B5EF4-FFF2-40B4-BE49-F238E27FC236}">
                <a16:creationId xmlns:a16="http://schemas.microsoft.com/office/drawing/2014/main" id="{337A3371-9EA4-4C46-A817-F8A47B8962FF}"/>
              </a:ext>
            </a:extLst>
          </p:cNvPr>
          <p:cNvSpPr txBox="1"/>
          <p:nvPr/>
        </p:nvSpPr>
        <p:spPr>
          <a:xfrm>
            <a:off x="300448" y="3635943"/>
            <a:ext cx="6098081" cy="1231106"/>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CREATED BY</a:t>
            </a:r>
          </a:p>
          <a:p>
            <a:r>
              <a:rPr lang="en-US" sz="1400" dirty="0">
                <a:solidFill>
                  <a:schemeClr val="tx1">
                    <a:lumMod val="50000"/>
                    <a:lumOff val="50000"/>
                  </a:schemeClr>
                </a:solidFill>
                <a:latin typeface="Century Gothic" panose="020B0502020202020204" pitchFamily="34" charset="0"/>
              </a:rPr>
              <a:t>NAME</a:t>
            </a:r>
          </a:p>
          <a:p>
            <a:endParaRPr lang="en-US" sz="1400" dirty="0">
              <a:solidFill>
                <a:schemeClr val="tx1">
                  <a:lumMod val="50000"/>
                  <a:lumOff val="50000"/>
                </a:schemeClr>
              </a:solidFill>
              <a:latin typeface="Century Gothic" panose="020B0502020202020204" pitchFamily="34" charset="0"/>
            </a:endParaRPr>
          </a:p>
          <a:p>
            <a:r>
              <a:rPr lang="en-US" sz="1400" dirty="0">
                <a:solidFill>
                  <a:schemeClr val="bg1">
                    <a:lumMod val="50000"/>
                  </a:schemeClr>
                </a:solidFill>
                <a:latin typeface="Century Gothic" panose="020B0502020202020204" pitchFamily="34" charset="0"/>
              </a:rPr>
              <a:t>Date Created: MM/DD/YY</a:t>
            </a:r>
          </a:p>
          <a:p>
            <a:r>
              <a:rPr lang="en-US" sz="1400" dirty="0">
                <a:solidFill>
                  <a:schemeClr val="bg1">
                    <a:lumMod val="50000"/>
                  </a:schemeClr>
                </a:solidFill>
                <a:latin typeface="Century Gothic" panose="020B0502020202020204" pitchFamily="34" charset="0"/>
              </a:rPr>
              <a:t> </a:t>
            </a:r>
          </a:p>
        </p:txBody>
      </p:sp>
      <p:sp>
        <p:nvSpPr>
          <p:cNvPr id="28" name="Rectangle 27">
            <a:extLst>
              <a:ext uri="{FF2B5EF4-FFF2-40B4-BE49-F238E27FC236}">
                <a16:creationId xmlns:a16="http://schemas.microsoft.com/office/drawing/2014/main" id="{390C7C30-02D5-0C76-685A-8368CF34DB2E}"/>
              </a:ext>
            </a:extLst>
          </p:cNvPr>
          <p:cNvSpPr/>
          <p:nvPr/>
        </p:nvSpPr>
        <p:spPr>
          <a:xfrm rot="16200000">
            <a:off x="942597" y="5000871"/>
            <a:ext cx="555217" cy="2440411"/>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AB6E32E-7D13-12CE-A9C4-8F85F534FEC9}"/>
              </a:ext>
            </a:extLst>
          </p:cNvPr>
          <p:cNvSpPr/>
          <p:nvPr/>
        </p:nvSpPr>
        <p:spPr>
          <a:xfrm rot="16200000">
            <a:off x="3383896" y="4338127"/>
            <a:ext cx="555217" cy="243324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D610439-27E6-EA51-F696-E86A5ED076C3}"/>
              </a:ext>
            </a:extLst>
          </p:cNvPr>
          <p:cNvSpPr/>
          <p:nvPr/>
        </p:nvSpPr>
        <p:spPr>
          <a:xfrm rot="16200000">
            <a:off x="5824610" y="5032439"/>
            <a:ext cx="555217" cy="2377276"/>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2567F21-400D-F017-08FE-1ADA33E4657A}"/>
              </a:ext>
            </a:extLst>
          </p:cNvPr>
          <p:cNvSpPr/>
          <p:nvPr/>
        </p:nvSpPr>
        <p:spPr>
          <a:xfrm rot="16200000">
            <a:off x="8245548" y="4345468"/>
            <a:ext cx="555217" cy="2418561"/>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2A6BEAB-68F4-ACCA-4C58-AE3075768557}"/>
              </a:ext>
            </a:extLst>
          </p:cNvPr>
          <p:cNvSpPr/>
          <p:nvPr/>
        </p:nvSpPr>
        <p:spPr>
          <a:xfrm rot="16200000">
            <a:off x="10692540" y="5000623"/>
            <a:ext cx="555217" cy="244370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diagram of customer problem statement&#10;&#10;Description automatically generated">
            <a:extLst>
              <a:ext uri="{FF2B5EF4-FFF2-40B4-BE49-F238E27FC236}">
                <a16:creationId xmlns:a16="http://schemas.microsoft.com/office/drawing/2014/main" id="{4FD0022A-AE88-DFB2-0A49-2DF9AF8BDBFA}"/>
              </a:ext>
            </a:extLst>
          </p:cNvPr>
          <p:cNvPicPr>
            <a:picLocks noChangeAspect="1"/>
          </p:cNvPicPr>
          <p:nvPr/>
        </p:nvPicPr>
        <p:blipFill>
          <a:blip r:embed="rId5"/>
          <a:stretch>
            <a:fillRect/>
          </a:stretch>
        </p:blipFill>
        <p:spPr>
          <a:xfrm>
            <a:off x="7313876" y="2036447"/>
            <a:ext cx="4646279" cy="26048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E760FD-6E50-FD4F-B597-7E228EDE51FD}"/>
              </a:ext>
            </a:extLst>
          </p:cNvPr>
          <p:cNvSpPr txBox="1"/>
          <p:nvPr/>
        </p:nvSpPr>
        <p:spPr>
          <a:xfrm>
            <a:off x="0" y="111009"/>
            <a:ext cx="12192000" cy="523220"/>
          </a:xfrm>
          <a:prstGeom prst="rect">
            <a:avLst/>
          </a:prstGeom>
          <a:noFill/>
        </p:spPr>
        <p:txBody>
          <a:bodyPr wrap="square" rtlCol="0">
            <a:spAutoFit/>
          </a:bodyPr>
          <a:lstStyle/>
          <a:p>
            <a:pPr algn="ctr"/>
            <a:r>
              <a:rPr lang="en-US" sz="2800" spc="600" dirty="0">
                <a:solidFill>
                  <a:srgbClr val="2B8D84"/>
                </a:solidFill>
                <a:latin typeface="Century Gothic" panose="020B0502020202020204" pitchFamily="34" charset="0"/>
              </a:rPr>
              <a:t>CUSTOMER PROBLEM STATEMENT</a:t>
            </a:r>
          </a:p>
        </p:txBody>
      </p:sp>
      <p:graphicFrame>
        <p:nvGraphicFramePr>
          <p:cNvPr id="2" name="Table 1">
            <a:extLst>
              <a:ext uri="{FF2B5EF4-FFF2-40B4-BE49-F238E27FC236}">
                <a16:creationId xmlns:a16="http://schemas.microsoft.com/office/drawing/2014/main" id="{7A36377D-091D-53AC-D9B9-214B3F747D7F}"/>
              </a:ext>
            </a:extLst>
          </p:cNvPr>
          <p:cNvGraphicFramePr>
            <a:graphicFrameLocks noGrp="1"/>
          </p:cNvGraphicFramePr>
          <p:nvPr>
            <p:extLst>
              <p:ext uri="{D42A27DB-BD31-4B8C-83A1-F6EECF244321}">
                <p14:modId xmlns:p14="http://schemas.microsoft.com/office/powerpoint/2010/main" val="2632301480"/>
              </p:ext>
            </p:extLst>
          </p:nvPr>
        </p:nvGraphicFramePr>
        <p:xfrm>
          <a:off x="75673" y="736087"/>
          <a:ext cx="11962876" cy="5935880"/>
        </p:xfrm>
        <a:graphic>
          <a:graphicData uri="http://schemas.openxmlformats.org/drawingml/2006/table">
            <a:tbl>
              <a:tblPr firstRow="1" bandRow="1">
                <a:tableStyleId>{5C22544A-7EE6-4342-B048-85BDC9FD1C3A}</a:tableStyleId>
              </a:tblPr>
              <a:tblGrid>
                <a:gridCol w="5086877">
                  <a:extLst>
                    <a:ext uri="{9D8B030D-6E8A-4147-A177-3AD203B41FA5}">
                      <a16:colId xmlns:a16="http://schemas.microsoft.com/office/drawing/2014/main" val="1961474190"/>
                    </a:ext>
                  </a:extLst>
                </a:gridCol>
                <a:gridCol w="6875999">
                  <a:extLst>
                    <a:ext uri="{9D8B030D-6E8A-4147-A177-3AD203B41FA5}">
                      <a16:colId xmlns:a16="http://schemas.microsoft.com/office/drawing/2014/main" val="2159314970"/>
                    </a:ext>
                  </a:extLst>
                </a:gridCol>
              </a:tblGrid>
              <a:tr h="1187176">
                <a:tc>
                  <a:txBody>
                    <a:bodyPr/>
                    <a:lstStyle/>
                    <a:p>
                      <a:pPr algn="r"/>
                      <a:r>
                        <a:rPr lang="en-US" b="1" dirty="0">
                          <a:solidFill>
                            <a:schemeClr val="tx1">
                              <a:lumMod val="65000"/>
                              <a:lumOff val="35000"/>
                            </a:schemeClr>
                          </a:solidFill>
                          <a:latin typeface="Century Gothic" panose="020B0502020202020204" pitchFamily="34" charset="0"/>
                        </a:rPr>
                        <a:t>I am…</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40000"/>
                        <a:lumOff val="60000"/>
                      </a:schemeClr>
                    </a:solidFill>
                  </a:tcPr>
                </a:tc>
                <a:tc>
                  <a:txBody>
                    <a:bodyPr/>
                    <a:lstStyle/>
                    <a:p>
                      <a:r>
                        <a:rPr lang="en-US" sz="1400" b="0" dirty="0">
                          <a:solidFill>
                            <a:schemeClr val="tx1">
                              <a:lumMod val="65000"/>
                              <a:lumOff val="35000"/>
                            </a:schemeClr>
                          </a:solidFill>
                          <a:latin typeface="Century Gothic" panose="020B0502020202020204" pitchFamily="34" charset="0"/>
                        </a:rPr>
                        <a:t>Insert content here.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38655936"/>
                  </a:ext>
                </a:extLst>
              </a:tr>
              <a:tr h="1187176">
                <a:tc>
                  <a:txBody>
                    <a:bodyPr/>
                    <a:lstStyle/>
                    <a:p>
                      <a:pPr algn="r"/>
                      <a:r>
                        <a:rPr lang="en-US" b="1" dirty="0">
                          <a:solidFill>
                            <a:schemeClr val="tx1">
                              <a:lumMod val="65000"/>
                              <a:lumOff val="35000"/>
                            </a:schemeClr>
                          </a:solidFill>
                          <a:latin typeface="Century Gothic" panose="020B0502020202020204" pitchFamily="34" charset="0"/>
                        </a:rPr>
                        <a:t>I am trying to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65000"/>
                              <a:lumOff val="35000"/>
                            </a:schemeClr>
                          </a:solidFill>
                          <a:latin typeface="Century Gothic" panose="020B0502020202020204" pitchFamily="34" charset="0"/>
                        </a:rPr>
                        <a:t>Insert content here.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00068821"/>
                  </a:ext>
                </a:extLst>
              </a:tr>
              <a:tr h="1187176">
                <a:tc>
                  <a:txBody>
                    <a:bodyPr/>
                    <a:lstStyle/>
                    <a:p>
                      <a:pPr algn="r"/>
                      <a:r>
                        <a:rPr lang="en-US" b="1" dirty="0">
                          <a:solidFill>
                            <a:schemeClr val="tx1">
                              <a:lumMod val="65000"/>
                              <a:lumOff val="35000"/>
                            </a:schemeClr>
                          </a:solidFill>
                          <a:latin typeface="Century Gothic" panose="020B0502020202020204" pitchFamily="34" charset="0"/>
                        </a:rPr>
                        <a:t>But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A1E3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65000"/>
                              <a:lumOff val="35000"/>
                            </a:schemeClr>
                          </a:solidFill>
                          <a:latin typeface="Century Gothic" panose="020B0502020202020204" pitchFamily="34" charset="0"/>
                        </a:rPr>
                        <a:t>Insert content here.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CF4F2"/>
                    </a:solidFill>
                  </a:tcPr>
                </a:tc>
                <a:extLst>
                  <a:ext uri="{0D108BD9-81ED-4DB2-BD59-A6C34878D82A}">
                    <a16:rowId xmlns:a16="http://schemas.microsoft.com/office/drawing/2014/main" val="3402923754"/>
                  </a:ext>
                </a:extLst>
              </a:tr>
              <a:tr h="1187176">
                <a:tc>
                  <a:txBody>
                    <a:bodyPr/>
                    <a:lstStyle/>
                    <a:p>
                      <a:pPr algn="r"/>
                      <a:r>
                        <a:rPr lang="en-US" b="1" dirty="0">
                          <a:solidFill>
                            <a:schemeClr val="tx1">
                              <a:lumMod val="65000"/>
                              <a:lumOff val="35000"/>
                            </a:schemeClr>
                          </a:solidFill>
                          <a:latin typeface="Century Gothic" panose="020B0502020202020204" pitchFamily="34" charset="0"/>
                        </a:rPr>
                        <a:t>Because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65000"/>
                              <a:lumOff val="35000"/>
                            </a:schemeClr>
                          </a:solidFill>
                          <a:latin typeface="Century Gothic" panose="020B0502020202020204" pitchFamily="34" charset="0"/>
                        </a:rPr>
                        <a:t>Insert content here.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25865106"/>
                  </a:ext>
                </a:extLst>
              </a:tr>
              <a:tr h="1187176">
                <a:tc>
                  <a:txBody>
                    <a:bodyPr/>
                    <a:lstStyle/>
                    <a:p>
                      <a:pPr algn="r"/>
                      <a:r>
                        <a:rPr lang="en-US" b="1" dirty="0">
                          <a:solidFill>
                            <a:schemeClr val="tx1">
                              <a:lumMod val="65000"/>
                              <a:lumOff val="35000"/>
                            </a:schemeClr>
                          </a:solidFill>
                          <a:latin typeface="Century Gothic" panose="020B0502020202020204" pitchFamily="34" charset="0"/>
                        </a:rPr>
                        <a:t>Which makes me feel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65000"/>
                              <a:lumOff val="35000"/>
                            </a:schemeClr>
                          </a:solidFill>
                          <a:latin typeface="Century Gothic" panose="020B0502020202020204" pitchFamily="34" charset="0"/>
                        </a:rPr>
                        <a:t>Insert content here.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0823889"/>
                  </a:ext>
                </a:extLst>
              </a:tr>
            </a:tbl>
          </a:graphicData>
        </a:graphic>
      </p:graphicFrame>
      <p:grpSp>
        <p:nvGrpSpPr>
          <p:cNvPr id="64" name="Group 63">
            <a:extLst>
              <a:ext uri="{FF2B5EF4-FFF2-40B4-BE49-F238E27FC236}">
                <a16:creationId xmlns:a16="http://schemas.microsoft.com/office/drawing/2014/main" id="{E375AC5B-10D5-1BDE-5D2A-38427B6C2B80}"/>
              </a:ext>
            </a:extLst>
          </p:cNvPr>
          <p:cNvGrpSpPr/>
          <p:nvPr/>
        </p:nvGrpSpPr>
        <p:grpSpPr>
          <a:xfrm>
            <a:off x="75114" y="732049"/>
            <a:ext cx="2170102" cy="5941058"/>
            <a:chOff x="75114" y="732049"/>
            <a:chExt cx="2170102" cy="5941058"/>
          </a:xfrm>
        </p:grpSpPr>
        <p:pic>
          <p:nvPicPr>
            <p:cNvPr id="46" name="Picture 45" descr="Stick figure families holding hands">
              <a:extLst>
                <a:ext uri="{FF2B5EF4-FFF2-40B4-BE49-F238E27FC236}">
                  <a16:creationId xmlns:a16="http://schemas.microsoft.com/office/drawing/2014/main" id="{2A257B6C-7174-D653-69CD-54AFD4566053}"/>
                </a:ext>
              </a:extLst>
            </p:cNvPr>
            <p:cNvPicPr>
              <a:picLocks noChangeAspect="1"/>
            </p:cNvPicPr>
            <p:nvPr/>
          </p:nvPicPr>
          <p:blipFill>
            <a:blip r:embed="rId3"/>
            <a:stretch>
              <a:fillRect/>
            </a:stretch>
          </p:blipFill>
          <p:spPr>
            <a:xfrm>
              <a:off x="297443" y="745535"/>
              <a:ext cx="1750249" cy="1166834"/>
            </a:xfrm>
            <a:prstGeom prst="rect">
              <a:avLst/>
            </a:prstGeom>
          </p:spPr>
        </p:pic>
        <p:pic>
          <p:nvPicPr>
            <p:cNvPr id="49" name="Picture 48" descr="Ball rolling downstairs">
              <a:extLst>
                <a:ext uri="{FF2B5EF4-FFF2-40B4-BE49-F238E27FC236}">
                  <a16:creationId xmlns:a16="http://schemas.microsoft.com/office/drawing/2014/main" id="{B9A55BBF-3B32-F016-5DCD-3D6814234B01}"/>
                </a:ext>
              </a:extLst>
            </p:cNvPr>
            <p:cNvPicPr>
              <a:picLocks noChangeAspect="1"/>
            </p:cNvPicPr>
            <p:nvPr/>
          </p:nvPicPr>
          <p:blipFill rotWithShape="1">
            <a:blip r:embed="rId4"/>
            <a:srcRect b="4328"/>
            <a:stretch/>
          </p:blipFill>
          <p:spPr>
            <a:xfrm>
              <a:off x="301195" y="1934043"/>
              <a:ext cx="1746497" cy="1169639"/>
            </a:xfrm>
            <a:prstGeom prst="rect">
              <a:avLst/>
            </a:prstGeom>
          </p:spPr>
        </p:pic>
        <p:pic>
          <p:nvPicPr>
            <p:cNvPr id="51" name="Picture 50" descr="Close-up of a weather vane">
              <a:extLst>
                <a:ext uri="{FF2B5EF4-FFF2-40B4-BE49-F238E27FC236}">
                  <a16:creationId xmlns:a16="http://schemas.microsoft.com/office/drawing/2014/main" id="{785B4BDC-C938-D8A1-088D-6B517D9D4A9E}"/>
                </a:ext>
              </a:extLst>
            </p:cNvPr>
            <p:cNvPicPr>
              <a:picLocks noChangeAspect="1"/>
            </p:cNvPicPr>
            <p:nvPr/>
          </p:nvPicPr>
          <p:blipFill>
            <a:blip r:embed="rId5"/>
            <a:stretch>
              <a:fillRect/>
            </a:stretch>
          </p:blipFill>
          <p:spPr>
            <a:xfrm>
              <a:off x="301195" y="3124536"/>
              <a:ext cx="1746497" cy="1164047"/>
            </a:xfrm>
            <a:prstGeom prst="rect">
              <a:avLst/>
            </a:prstGeom>
          </p:spPr>
        </p:pic>
        <p:pic>
          <p:nvPicPr>
            <p:cNvPr id="53" name="Picture 52" descr="Typebar ready to print a question mark">
              <a:extLst>
                <a:ext uri="{FF2B5EF4-FFF2-40B4-BE49-F238E27FC236}">
                  <a16:creationId xmlns:a16="http://schemas.microsoft.com/office/drawing/2014/main" id="{02E67565-E0A5-BE25-8190-DF4A03452282}"/>
                </a:ext>
              </a:extLst>
            </p:cNvPr>
            <p:cNvPicPr>
              <a:picLocks noChangeAspect="1"/>
            </p:cNvPicPr>
            <p:nvPr/>
          </p:nvPicPr>
          <p:blipFill>
            <a:blip r:embed="rId6"/>
            <a:stretch>
              <a:fillRect/>
            </a:stretch>
          </p:blipFill>
          <p:spPr>
            <a:xfrm>
              <a:off x="301195" y="4312039"/>
              <a:ext cx="1746497" cy="1164047"/>
            </a:xfrm>
            <a:prstGeom prst="rect">
              <a:avLst/>
            </a:prstGeom>
          </p:spPr>
        </p:pic>
        <p:pic>
          <p:nvPicPr>
            <p:cNvPr id="55" name="Picture 54" descr="Autumn leaves color progression">
              <a:extLst>
                <a:ext uri="{FF2B5EF4-FFF2-40B4-BE49-F238E27FC236}">
                  <a16:creationId xmlns:a16="http://schemas.microsoft.com/office/drawing/2014/main" id="{82218B93-47D0-01F2-1ADD-9502F4D23468}"/>
                </a:ext>
              </a:extLst>
            </p:cNvPr>
            <p:cNvPicPr>
              <a:picLocks noChangeAspect="1"/>
            </p:cNvPicPr>
            <p:nvPr/>
          </p:nvPicPr>
          <p:blipFill>
            <a:blip r:embed="rId7"/>
            <a:stretch>
              <a:fillRect/>
            </a:stretch>
          </p:blipFill>
          <p:spPr>
            <a:xfrm>
              <a:off x="297443" y="5504531"/>
              <a:ext cx="1746497" cy="1164331"/>
            </a:xfrm>
            <a:prstGeom prst="rect">
              <a:avLst/>
            </a:prstGeom>
          </p:spPr>
        </p:pic>
        <p:grpSp>
          <p:nvGrpSpPr>
            <p:cNvPr id="56" name="Group 55">
              <a:extLst>
                <a:ext uri="{FF2B5EF4-FFF2-40B4-BE49-F238E27FC236}">
                  <a16:creationId xmlns:a16="http://schemas.microsoft.com/office/drawing/2014/main" id="{68141F9D-488D-C958-436C-8C429813DEC6}"/>
                </a:ext>
              </a:extLst>
            </p:cNvPr>
            <p:cNvGrpSpPr/>
            <p:nvPr/>
          </p:nvGrpSpPr>
          <p:grpSpPr>
            <a:xfrm>
              <a:off x="75114" y="737691"/>
              <a:ext cx="226081" cy="5935416"/>
              <a:chOff x="75114" y="737691"/>
              <a:chExt cx="226081" cy="5935416"/>
            </a:xfrm>
          </p:grpSpPr>
          <p:sp>
            <p:nvSpPr>
              <p:cNvPr id="34" name="Rectangle 33">
                <a:extLst>
                  <a:ext uri="{FF2B5EF4-FFF2-40B4-BE49-F238E27FC236}">
                    <a16:creationId xmlns:a16="http://schemas.microsoft.com/office/drawing/2014/main" id="{11337F5D-B0F5-9BDF-ACB6-1882D781CA2A}"/>
                  </a:ext>
                </a:extLst>
              </p:cNvPr>
              <p:cNvSpPr/>
              <p:nvPr/>
            </p:nvSpPr>
            <p:spPr>
              <a:xfrm>
                <a:off x="75673" y="737691"/>
                <a:ext cx="221770" cy="1188062"/>
              </a:xfrm>
              <a:prstGeom prst="rect">
                <a:avLst/>
              </a:prstGeom>
              <a:solidFill>
                <a:schemeClr val="accent5">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475C6FAF-6F1D-B9A8-C6D2-58AF10A5B148}"/>
                  </a:ext>
                </a:extLst>
              </p:cNvPr>
              <p:cNvSpPr/>
              <p:nvPr/>
            </p:nvSpPr>
            <p:spPr>
              <a:xfrm>
                <a:off x="75673" y="1927930"/>
                <a:ext cx="221770" cy="1184572"/>
              </a:xfrm>
              <a:prstGeom prst="rect">
                <a:avLst/>
              </a:prstGeom>
              <a:solidFill>
                <a:schemeClr val="accent6"/>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191BB8C-A46A-3D80-47D9-7FEA4D93BF88}"/>
                  </a:ext>
                </a:extLst>
              </p:cNvPr>
              <p:cNvSpPr/>
              <p:nvPr/>
            </p:nvSpPr>
            <p:spPr>
              <a:xfrm>
                <a:off x="75673" y="3129763"/>
                <a:ext cx="221770" cy="1157326"/>
              </a:xfrm>
              <a:prstGeom prst="rect">
                <a:avLst/>
              </a:prstGeom>
              <a:solidFill>
                <a:srgbClr val="2B8D8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A1E2DB0-A9C9-BE82-C7E6-8E3DDFFA165E}"/>
                  </a:ext>
                </a:extLst>
              </p:cNvPr>
              <p:cNvSpPr/>
              <p:nvPr/>
            </p:nvSpPr>
            <p:spPr>
              <a:xfrm>
                <a:off x="79425" y="4297073"/>
                <a:ext cx="221770" cy="1177425"/>
              </a:xfrm>
              <a:prstGeom prst="rect">
                <a:avLst/>
              </a:prstGeom>
              <a:solidFill>
                <a:schemeClr val="accent5">
                  <a:lumMod val="5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5F886742-CD3F-D3DF-E0AB-DAD9A6FC9737}"/>
                  </a:ext>
                </a:extLst>
              </p:cNvPr>
              <p:cNvSpPr/>
              <p:nvPr/>
            </p:nvSpPr>
            <p:spPr>
              <a:xfrm>
                <a:off x="75114" y="5483441"/>
                <a:ext cx="221770" cy="1189666"/>
              </a:xfrm>
              <a:prstGeom prst="rect">
                <a:avLst/>
              </a:prstGeom>
              <a:solidFill>
                <a:schemeClr val="tx1">
                  <a:lumMod val="65000"/>
                  <a:lumOff val="3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8C010B00-E460-F315-569C-0CFC3E7DE66D}"/>
                </a:ext>
              </a:extLst>
            </p:cNvPr>
            <p:cNvGrpSpPr/>
            <p:nvPr/>
          </p:nvGrpSpPr>
          <p:grpSpPr>
            <a:xfrm>
              <a:off x="2019694" y="732049"/>
              <a:ext cx="225522" cy="5939918"/>
              <a:chOff x="75673" y="732049"/>
              <a:chExt cx="225522" cy="5939918"/>
            </a:xfrm>
          </p:grpSpPr>
          <p:sp>
            <p:nvSpPr>
              <p:cNvPr id="58" name="Rectangle 57">
                <a:extLst>
                  <a:ext uri="{FF2B5EF4-FFF2-40B4-BE49-F238E27FC236}">
                    <a16:creationId xmlns:a16="http://schemas.microsoft.com/office/drawing/2014/main" id="{5F403E38-4E79-3532-942B-DEC6555187DD}"/>
                  </a:ext>
                </a:extLst>
              </p:cNvPr>
              <p:cNvSpPr/>
              <p:nvPr/>
            </p:nvSpPr>
            <p:spPr>
              <a:xfrm>
                <a:off x="75673" y="732049"/>
                <a:ext cx="221770" cy="1193704"/>
              </a:xfrm>
              <a:prstGeom prst="rect">
                <a:avLst/>
              </a:prstGeom>
              <a:solidFill>
                <a:schemeClr val="accent5">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A0549879-2BF5-B8A0-9ADB-66657A448603}"/>
                  </a:ext>
                </a:extLst>
              </p:cNvPr>
              <p:cNvSpPr/>
              <p:nvPr/>
            </p:nvSpPr>
            <p:spPr>
              <a:xfrm>
                <a:off x="75673" y="1927930"/>
                <a:ext cx="221770" cy="1184572"/>
              </a:xfrm>
              <a:prstGeom prst="rect">
                <a:avLst/>
              </a:prstGeom>
              <a:solidFill>
                <a:schemeClr val="accent6"/>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AD080DD5-E29F-8EFE-F12D-65459FDCE6A2}"/>
                  </a:ext>
                </a:extLst>
              </p:cNvPr>
              <p:cNvSpPr/>
              <p:nvPr/>
            </p:nvSpPr>
            <p:spPr>
              <a:xfrm>
                <a:off x="75673" y="3129763"/>
                <a:ext cx="221770" cy="1157326"/>
              </a:xfrm>
              <a:prstGeom prst="rect">
                <a:avLst/>
              </a:prstGeom>
              <a:solidFill>
                <a:srgbClr val="2B8D8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EACF1AF7-EDA9-D2AD-E607-8EB5B6057523}"/>
                  </a:ext>
                </a:extLst>
              </p:cNvPr>
              <p:cNvSpPr/>
              <p:nvPr/>
            </p:nvSpPr>
            <p:spPr>
              <a:xfrm>
                <a:off x="79425" y="4297073"/>
                <a:ext cx="221770" cy="1177425"/>
              </a:xfrm>
              <a:prstGeom prst="rect">
                <a:avLst/>
              </a:prstGeom>
              <a:solidFill>
                <a:schemeClr val="accent5">
                  <a:lumMod val="5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D5D9CF69-6471-339A-6A6E-E18D290FECC0}"/>
                  </a:ext>
                </a:extLst>
              </p:cNvPr>
              <p:cNvSpPr/>
              <p:nvPr/>
            </p:nvSpPr>
            <p:spPr>
              <a:xfrm>
                <a:off x="79425" y="5482301"/>
                <a:ext cx="221770" cy="1189666"/>
              </a:xfrm>
              <a:prstGeom prst="rect">
                <a:avLst/>
              </a:prstGeom>
              <a:solidFill>
                <a:schemeClr val="tx1">
                  <a:lumMod val="65000"/>
                  <a:lumOff val="3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179924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213</TotalTime>
  <Words>153</Words>
  <Application>Microsoft Macintosh PowerPoint</Application>
  <PresentationFormat>Widescreen</PresentationFormat>
  <Paragraphs>22</Paragraphs>
  <Slides>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Century Gothic</vt:lpstr>
      <vt:lpstr>Тема Office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Heather Key</cp:lastModifiedBy>
  <cp:revision>21</cp:revision>
  <dcterms:created xsi:type="dcterms:W3CDTF">2022-05-22T18:55:25Z</dcterms:created>
  <dcterms:modified xsi:type="dcterms:W3CDTF">2024-03-14T21:34:06Z</dcterms:modified>
</cp:coreProperties>
</file>