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77" autoAdjust="0"/>
    <p:restoredTop sz="86447"/>
  </p:normalViewPr>
  <p:slideViewPr>
    <p:cSldViewPr snapToGrid="0" snapToObjects="1">
      <p:cViewPr>
        <p:scale>
          <a:sx n="164" d="100"/>
          <a:sy n="164" d="100"/>
        </p:scale>
        <p:origin x="80" y="6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12/15/2021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266&amp;utm_source=integrated+content&amp;utm_campaign=/content/small-business-plan-templates-examples&amp;utm_medium=small+business+plan+chart+powerpoint+11266&amp;lpa=small+business+plan+chart+powerpoint+11266&amp;lx=Ge94xPnnQztXbHiP5i51Eg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SMALL BUSINESS PLAN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SMALL BUSINESS 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all-Business-Plan-Chart-Template_PowerPoint" id="{A94AB765-F4A2-0A4D-B6D6-6B2F98D99357}" vid="{B2B1BBE3-A910-C64B-8D41-074D4E101F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IC-Small-Business-Plan-Chart-Template_PowerPoint</Template>
  <TotalTime>0</TotalTime>
  <Words>245</Words>
  <Application>Microsoft Office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cp:lastPrinted>2020-08-31T22:23:58Z</cp:lastPrinted>
  <dcterms:created xsi:type="dcterms:W3CDTF">2021-12-15T21:14:40Z</dcterms:created>
  <dcterms:modified xsi:type="dcterms:W3CDTF">2021-12-15T21:15:35Z</dcterms:modified>
</cp:coreProperties>
</file>