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9" autoAdjust="0"/>
    <p:restoredTop sz="86447"/>
  </p:normalViewPr>
  <p:slideViewPr>
    <p:cSldViewPr snapToGrid="0" snapToObjects="1">
      <p:cViewPr>
        <p:scale>
          <a:sx n="161" d="100"/>
          <a:sy n="161" d="100"/>
        </p:scale>
        <p:origin x="76" y="13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nXeErQ"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Objectives and Goals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Add Milestone Dates and additional information within each bar or in the graph area. Summarize Results in the bottom row.</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QUARTERLY GANTT CHART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QUARTERLY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0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0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0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0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0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0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0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0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0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0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QUARTERLY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1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1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1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1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1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1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1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1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1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1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0</TotalTime>
  <Words>268</Words>
  <Application>Microsoft Office PowerPoint</Application>
  <PresentationFormat>Широкоэкранный</PresentationFormat>
  <Paragraphs>91</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2020-10-15T17:09:46Z</dcterms:created>
  <dcterms:modified xsi:type="dcterms:W3CDTF">2020-10-15T17:10:28Z</dcterms:modified>
</cp:coreProperties>
</file>